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1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432AA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23232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3229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419975" cy="10287000"/>
          </a:xfrm>
          <a:custGeom>
            <a:avLst/>
            <a:gdLst/>
            <a:ahLst/>
            <a:cxnLst/>
            <a:rect l="l" t="t" r="r" b="b"/>
            <a:pathLst>
              <a:path w="7419975" h="10287000">
                <a:moveTo>
                  <a:pt x="74199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419974" y="0"/>
                </a:lnTo>
                <a:lnTo>
                  <a:pt x="7419974" y="10286999"/>
                </a:lnTo>
                <a:close/>
              </a:path>
            </a:pathLst>
          </a:custGeom>
          <a:solidFill>
            <a:srgbClr val="D9D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432AA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23232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3229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432AA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23232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3229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432AA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23232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3229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23232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3229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4727" y="57297"/>
            <a:ext cx="16696394" cy="3775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432AA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1234" y="2888586"/>
            <a:ext cx="16106775" cy="5642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689617" y="9711038"/>
            <a:ext cx="443865" cy="471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23232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3229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transitionspro-hdf.fr/app/uploads/2025/10/Rapport-Regional-Suivi-CEP-2024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4472" y="0"/>
            <a:ext cx="13839825" cy="10287000"/>
          </a:xfrm>
          <a:custGeom>
            <a:avLst/>
            <a:gdLst/>
            <a:ahLst/>
            <a:cxnLst/>
            <a:rect l="l" t="t" r="r" b="b"/>
            <a:pathLst>
              <a:path w="13839825" h="10287000">
                <a:moveTo>
                  <a:pt x="138398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3839824" y="0"/>
                </a:lnTo>
                <a:lnTo>
                  <a:pt x="13839824" y="10286999"/>
                </a:lnTo>
                <a:close/>
              </a:path>
            </a:pathLst>
          </a:custGeom>
          <a:solidFill>
            <a:srgbClr val="00A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602" y="762987"/>
            <a:ext cx="1630680" cy="1630680"/>
          </a:xfrm>
          <a:custGeom>
            <a:avLst/>
            <a:gdLst/>
            <a:ahLst/>
            <a:cxnLst/>
            <a:rect l="l" t="t" r="r" b="b"/>
            <a:pathLst>
              <a:path w="1630680" h="1630680">
                <a:moveTo>
                  <a:pt x="0" y="1630319"/>
                </a:moveTo>
                <a:lnTo>
                  <a:pt x="0" y="0"/>
                </a:lnTo>
                <a:lnTo>
                  <a:pt x="1630319" y="0"/>
                </a:lnTo>
                <a:lnTo>
                  <a:pt x="2608" y="1630319"/>
                </a:lnTo>
                <a:lnTo>
                  <a:pt x="0" y="1630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19742"/>
            <a:ext cx="8410574" cy="484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394" y="77904"/>
            <a:ext cx="3914774" cy="23145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70695" y="3556031"/>
            <a:ext cx="7628255" cy="30867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 indent="-635" algn="ctr">
              <a:lnSpc>
                <a:spcPts val="7870"/>
              </a:lnSpc>
              <a:spcBef>
                <a:spcPts val="695"/>
              </a:spcBef>
            </a:pPr>
            <a:r>
              <a:rPr sz="6950" spc="185" dirty="0">
                <a:solidFill>
                  <a:srgbClr val="FFFFFF"/>
                </a:solidFill>
                <a:latin typeface="Tahoma"/>
                <a:cs typeface="Tahoma"/>
              </a:rPr>
              <a:t>Suivi</a:t>
            </a:r>
            <a:r>
              <a:rPr sz="6950" spc="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950" spc="440" dirty="0">
                <a:solidFill>
                  <a:srgbClr val="FFFFFF"/>
                </a:solidFill>
                <a:latin typeface="Tahoma"/>
                <a:cs typeface="Tahoma"/>
              </a:rPr>
              <a:t>du</a:t>
            </a:r>
            <a:r>
              <a:rPr sz="6950" spc="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950" spc="515" dirty="0">
                <a:solidFill>
                  <a:srgbClr val="FFFFFF"/>
                </a:solidFill>
                <a:latin typeface="Tahoma"/>
                <a:cs typeface="Tahoma"/>
              </a:rPr>
              <a:t>CEP </a:t>
            </a:r>
            <a:r>
              <a:rPr sz="6950" spc="409" dirty="0">
                <a:solidFill>
                  <a:srgbClr val="FFFFFF"/>
                </a:solidFill>
                <a:latin typeface="Tahoma"/>
                <a:cs typeface="Tahoma"/>
              </a:rPr>
              <a:t>RAPPORT </a:t>
            </a:r>
            <a:r>
              <a:rPr sz="6950" spc="235" dirty="0">
                <a:solidFill>
                  <a:srgbClr val="FFFFFF"/>
                </a:solidFill>
                <a:latin typeface="Tahoma"/>
                <a:cs typeface="Tahoma"/>
              </a:rPr>
              <a:t>RÉGIONAL</a:t>
            </a:r>
            <a:r>
              <a:rPr sz="6950" spc="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950" spc="55" dirty="0">
                <a:solidFill>
                  <a:srgbClr val="FFFFFF"/>
                </a:solidFill>
                <a:latin typeface="Tahoma"/>
                <a:cs typeface="Tahoma"/>
              </a:rPr>
              <a:t>2024</a:t>
            </a:r>
            <a:endParaRPr sz="6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662713"/>
            <a:ext cx="380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>
                <a:solidFill>
                  <a:srgbClr val="323232"/>
                </a:solidFill>
                <a:latin typeface="Cambria"/>
                <a:cs typeface="Cambria"/>
              </a:rPr>
              <a:t>01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5403" y="511249"/>
            <a:ext cx="2306117" cy="10262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42472" y="7282002"/>
            <a:ext cx="3400424" cy="26193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2265" y="524972"/>
            <a:ext cx="4038599" cy="1600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700" y="2442180"/>
            <a:ext cx="5610224" cy="18287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3559" y="4758853"/>
            <a:ext cx="2219324" cy="18764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2865" y="7123578"/>
            <a:ext cx="4181474" cy="21812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517162" y="3825599"/>
            <a:ext cx="3743324" cy="303847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3082" rIns="0" bIns="0" rtlCol="0">
            <a:spAutoFit/>
          </a:bodyPr>
          <a:lstStyle/>
          <a:p>
            <a:pPr marL="10530840" marR="5080" indent="-3712210">
              <a:lnSpc>
                <a:spcPct val="115500"/>
              </a:lnSpc>
              <a:spcBef>
                <a:spcPts val="100"/>
              </a:spcBef>
            </a:pPr>
            <a:r>
              <a:rPr sz="3300" spc="150" dirty="0">
                <a:solidFill>
                  <a:srgbClr val="00A7A8"/>
                </a:solidFill>
                <a:latin typeface="Tahoma"/>
                <a:cs typeface="Tahoma"/>
              </a:rPr>
              <a:t>Un</a:t>
            </a:r>
            <a:r>
              <a:rPr sz="3300" spc="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65" dirty="0">
                <a:solidFill>
                  <a:srgbClr val="00A7A8"/>
                </a:solidFill>
                <a:latin typeface="Tahoma"/>
                <a:cs typeface="Tahoma"/>
              </a:rPr>
              <a:t>accompagnement</a:t>
            </a:r>
            <a:r>
              <a:rPr sz="3300" spc="1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00" dirty="0">
                <a:solidFill>
                  <a:srgbClr val="00A7A8"/>
                </a:solidFill>
                <a:latin typeface="Tahoma"/>
                <a:cs typeface="Tahoma"/>
              </a:rPr>
              <a:t>global</a:t>
            </a:r>
            <a:r>
              <a:rPr sz="3300" spc="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14" dirty="0">
                <a:solidFill>
                  <a:srgbClr val="00A7A8"/>
                </a:solidFill>
                <a:latin typeface="Tahoma"/>
                <a:cs typeface="Tahoma"/>
              </a:rPr>
              <a:t>pour</a:t>
            </a:r>
            <a:r>
              <a:rPr sz="3300" spc="1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45" dirty="0">
                <a:solidFill>
                  <a:srgbClr val="00A7A8"/>
                </a:solidFill>
                <a:latin typeface="Tahoma"/>
                <a:cs typeface="Tahoma"/>
              </a:rPr>
              <a:t>l’insertion </a:t>
            </a:r>
            <a:r>
              <a:rPr sz="3300" spc="130" dirty="0">
                <a:solidFill>
                  <a:srgbClr val="00A7A8"/>
                </a:solidFill>
                <a:latin typeface="Tahoma"/>
                <a:cs typeface="Tahoma"/>
              </a:rPr>
              <a:t>des</a:t>
            </a:r>
            <a:r>
              <a:rPr sz="3300" spc="-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60" dirty="0">
                <a:solidFill>
                  <a:srgbClr val="00A7A8"/>
                </a:solidFill>
                <a:latin typeface="Tahoma"/>
                <a:cs typeface="Tahoma"/>
              </a:rPr>
              <a:t>jeunes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311" y="5134588"/>
            <a:ext cx="4315460" cy="345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3600" b="1" spc="75" dirty="0">
                <a:solidFill>
                  <a:srgbClr val="4432AA"/>
                </a:solidFill>
                <a:latin typeface="Cambria"/>
                <a:cs typeface="Cambria"/>
              </a:rPr>
              <a:t>Le</a:t>
            </a:r>
            <a:r>
              <a:rPr sz="3600" b="1" spc="16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55" dirty="0">
                <a:solidFill>
                  <a:srgbClr val="4432AA"/>
                </a:solidFill>
                <a:latin typeface="Cambria"/>
                <a:cs typeface="Cambria"/>
              </a:rPr>
              <a:t>dispositif</a:t>
            </a:r>
            <a:r>
              <a:rPr sz="3600" b="1" spc="16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55" dirty="0">
                <a:solidFill>
                  <a:srgbClr val="4432AA"/>
                </a:solidFill>
                <a:latin typeface="Cambria"/>
                <a:cs typeface="Cambria"/>
              </a:rPr>
              <a:t>Avenir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Pro</a:t>
            </a:r>
            <a:r>
              <a:rPr sz="3600" b="1" spc="16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60" dirty="0">
                <a:solidFill>
                  <a:srgbClr val="4432AA"/>
                </a:solidFill>
                <a:latin typeface="Cambria"/>
                <a:cs typeface="Cambria"/>
              </a:rPr>
              <a:t>:</a:t>
            </a:r>
            <a:r>
              <a:rPr sz="3600" b="1" spc="16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75" dirty="0">
                <a:solidFill>
                  <a:srgbClr val="4432AA"/>
                </a:solidFill>
                <a:latin typeface="Cambria"/>
                <a:cs typeface="Cambria"/>
              </a:rPr>
              <a:t>Anticiper</a:t>
            </a:r>
            <a:r>
              <a:rPr sz="3600" b="1" spc="16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-25" dirty="0">
                <a:solidFill>
                  <a:srgbClr val="4432AA"/>
                </a:solidFill>
                <a:latin typeface="Cambria"/>
                <a:cs typeface="Cambria"/>
              </a:rPr>
              <a:t>et </a:t>
            </a:r>
            <a:r>
              <a:rPr sz="3600" b="1" spc="55" dirty="0">
                <a:solidFill>
                  <a:srgbClr val="4432AA"/>
                </a:solidFill>
                <a:latin typeface="Cambria"/>
                <a:cs typeface="Cambria"/>
              </a:rPr>
              <a:t>sécuriser</a:t>
            </a:r>
            <a:endParaRPr sz="3600">
              <a:latin typeface="Cambria"/>
              <a:cs typeface="Cambria"/>
            </a:endParaRPr>
          </a:p>
          <a:p>
            <a:pPr marL="104775" marR="97155" algn="ctr">
              <a:lnSpc>
                <a:spcPct val="125000"/>
              </a:lnSpc>
            </a:pP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l’entrée</a:t>
            </a:r>
            <a:r>
              <a:rPr sz="3600" b="1" spc="36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des</a:t>
            </a:r>
            <a:r>
              <a:rPr sz="3600" b="1" spc="36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55" dirty="0">
                <a:solidFill>
                  <a:srgbClr val="4432AA"/>
                </a:solidFill>
                <a:latin typeface="Cambria"/>
                <a:cs typeface="Cambria"/>
              </a:rPr>
              <a:t>jeunes </a:t>
            </a:r>
            <a:r>
              <a:rPr sz="3600" b="1" spc="60" dirty="0">
                <a:solidFill>
                  <a:srgbClr val="4432AA"/>
                </a:solidFill>
                <a:latin typeface="Cambria"/>
                <a:cs typeface="Cambria"/>
              </a:rPr>
              <a:t>dans</a:t>
            </a:r>
            <a:r>
              <a:rPr sz="3600" b="1" spc="18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la</a:t>
            </a:r>
            <a:r>
              <a:rPr sz="3600" b="1" spc="19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vie</a:t>
            </a:r>
            <a:r>
              <a:rPr sz="3600" b="1" spc="19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50" dirty="0">
                <a:solidFill>
                  <a:srgbClr val="4432AA"/>
                </a:solidFill>
                <a:latin typeface="Cambria"/>
                <a:cs typeface="Cambria"/>
              </a:rPr>
              <a:t>active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823536" y="3783749"/>
            <a:ext cx="971550" cy="971550"/>
            <a:chOff x="9823536" y="3783749"/>
            <a:chExt cx="971550" cy="971550"/>
          </a:xfrm>
        </p:grpSpPr>
        <p:sp>
          <p:nvSpPr>
            <p:cNvPr id="12" name="object 12"/>
            <p:cNvSpPr/>
            <p:nvPr/>
          </p:nvSpPr>
          <p:spPr>
            <a:xfrm>
              <a:off x="9823536" y="3783749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8160" y="969210"/>
                  </a:lnTo>
                  <a:lnTo>
                    <a:pt x="391004" y="962215"/>
                  </a:lnTo>
                  <a:lnTo>
                    <a:pt x="344761" y="950632"/>
                  </a:lnTo>
                  <a:lnTo>
                    <a:pt x="299876" y="934572"/>
                  </a:lnTo>
                  <a:lnTo>
                    <a:pt x="256782" y="914190"/>
                  </a:lnTo>
                  <a:lnTo>
                    <a:pt x="215892" y="889682"/>
                  </a:lnTo>
                  <a:lnTo>
                    <a:pt x="177602" y="861284"/>
                  </a:lnTo>
                  <a:lnTo>
                    <a:pt x="142280" y="829269"/>
                  </a:lnTo>
                  <a:lnTo>
                    <a:pt x="110265" y="793947"/>
                  </a:lnTo>
                  <a:lnTo>
                    <a:pt x="81867" y="755656"/>
                  </a:lnTo>
                  <a:lnTo>
                    <a:pt x="57359" y="714767"/>
                  </a:lnTo>
                  <a:lnTo>
                    <a:pt x="36977" y="671672"/>
                  </a:lnTo>
                  <a:lnTo>
                    <a:pt x="20917" y="626787"/>
                  </a:lnTo>
                  <a:lnTo>
                    <a:pt x="9334" y="580544"/>
                  </a:lnTo>
                  <a:lnTo>
                    <a:pt x="2339" y="533389"/>
                  </a:lnTo>
                  <a:lnTo>
                    <a:pt x="0" y="485774"/>
                  </a:lnTo>
                  <a:lnTo>
                    <a:pt x="146" y="473849"/>
                  </a:lnTo>
                  <a:lnTo>
                    <a:pt x="3653" y="426307"/>
                  </a:lnTo>
                  <a:lnTo>
                    <a:pt x="11803" y="379337"/>
                  </a:lnTo>
                  <a:lnTo>
                    <a:pt x="24518" y="333392"/>
                  </a:lnTo>
                  <a:lnTo>
                    <a:pt x="41676" y="288915"/>
                  </a:lnTo>
                  <a:lnTo>
                    <a:pt x="63110" y="246334"/>
                  </a:lnTo>
                  <a:lnTo>
                    <a:pt x="88614" y="206058"/>
                  </a:lnTo>
                  <a:lnTo>
                    <a:pt x="117944" y="168477"/>
                  </a:lnTo>
                  <a:lnTo>
                    <a:pt x="150815" y="133951"/>
                  </a:lnTo>
                  <a:lnTo>
                    <a:pt x="186913" y="102813"/>
                  </a:lnTo>
                  <a:lnTo>
                    <a:pt x="225889" y="75364"/>
                  </a:lnTo>
                  <a:lnTo>
                    <a:pt x="267368" y="51867"/>
                  </a:lnTo>
                  <a:lnTo>
                    <a:pt x="310950" y="32548"/>
                  </a:lnTo>
                  <a:lnTo>
                    <a:pt x="356215" y="17595"/>
                  </a:lnTo>
                  <a:lnTo>
                    <a:pt x="402729" y="7150"/>
                  </a:lnTo>
                  <a:lnTo>
                    <a:pt x="450042" y="1315"/>
                  </a:lnTo>
                  <a:lnTo>
                    <a:pt x="485774" y="0"/>
                  </a:lnTo>
                  <a:lnTo>
                    <a:pt x="497700" y="146"/>
                  </a:lnTo>
                  <a:lnTo>
                    <a:pt x="545242" y="3653"/>
                  </a:lnTo>
                  <a:lnTo>
                    <a:pt x="592212" y="11803"/>
                  </a:lnTo>
                  <a:lnTo>
                    <a:pt x="638157" y="24518"/>
                  </a:lnTo>
                  <a:lnTo>
                    <a:pt x="682634" y="41676"/>
                  </a:lnTo>
                  <a:lnTo>
                    <a:pt x="725215" y="63110"/>
                  </a:lnTo>
                  <a:lnTo>
                    <a:pt x="765491" y="88614"/>
                  </a:lnTo>
                  <a:lnTo>
                    <a:pt x="803072" y="117944"/>
                  </a:lnTo>
                  <a:lnTo>
                    <a:pt x="837598" y="150815"/>
                  </a:lnTo>
                  <a:lnTo>
                    <a:pt x="868736" y="186913"/>
                  </a:lnTo>
                  <a:lnTo>
                    <a:pt x="896185" y="225889"/>
                  </a:lnTo>
                  <a:lnTo>
                    <a:pt x="919682" y="267368"/>
                  </a:lnTo>
                  <a:lnTo>
                    <a:pt x="939000" y="310950"/>
                  </a:lnTo>
                  <a:lnTo>
                    <a:pt x="953954" y="356215"/>
                  </a:lnTo>
                  <a:lnTo>
                    <a:pt x="964398" y="402729"/>
                  </a:lnTo>
                  <a:lnTo>
                    <a:pt x="970234" y="450042"/>
                  </a:lnTo>
                  <a:lnTo>
                    <a:pt x="971549" y="485774"/>
                  </a:lnTo>
                  <a:lnTo>
                    <a:pt x="971403" y="497700"/>
                  </a:lnTo>
                  <a:lnTo>
                    <a:pt x="967896" y="545242"/>
                  </a:lnTo>
                  <a:lnTo>
                    <a:pt x="959746" y="592212"/>
                  </a:lnTo>
                  <a:lnTo>
                    <a:pt x="947031" y="638157"/>
                  </a:lnTo>
                  <a:lnTo>
                    <a:pt x="929873" y="682634"/>
                  </a:lnTo>
                  <a:lnTo>
                    <a:pt x="908439" y="725215"/>
                  </a:lnTo>
                  <a:lnTo>
                    <a:pt x="882935" y="765491"/>
                  </a:lnTo>
                  <a:lnTo>
                    <a:pt x="853605" y="803072"/>
                  </a:lnTo>
                  <a:lnTo>
                    <a:pt x="820734" y="837598"/>
                  </a:lnTo>
                  <a:lnTo>
                    <a:pt x="784636" y="868736"/>
                  </a:lnTo>
                  <a:lnTo>
                    <a:pt x="745660" y="896185"/>
                  </a:lnTo>
                  <a:lnTo>
                    <a:pt x="704181" y="919682"/>
                  </a:lnTo>
                  <a:lnTo>
                    <a:pt x="660599" y="939000"/>
                  </a:lnTo>
                  <a:lnTo>
                    <a:pt x="615333" y="953954"/>
                  </a:lnTo>
                  <a:lnTo>
                    <a:pt x="568820" y="964398"/>
                  </a:lnTo>
                  <a:lnTo>
                    <a:pt x="521507" y="97023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78A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27145" y="3987786"/>
              <a:ext cx="377825" cy="434975"/>
            </a:xfrm>
            <a:custGeom>
              <a:avLst/>
              <a:gdLst/>
              <a:ahLst/>
              <a:cxnLst/>
              <a:rect l="l" t="t" r="r" b="b"/>
              <a:pathLst>
                <a:path w="377825" h="434975">
                  <a:moveTo>
                    <a:pt x="291465" y="68008"/>
                  </a:moveTo>
                  <a:lnTo>
                    <a:pt x="286092" y="41592"/>
                  </a:lnTo>
                  <a:lnTo>
                    <a:pt x="271487" y="19977"/>
                  </a:lnTo>
                  <a:lnTo>
                    <a:pt x="249859" y="5359"/>
                  </a:lnTo>
                  <a:lnTo>
                    <a:pt x="223456" y="0"/>
                  </a:lnTo>
                  <a:lnTo>
                    <a:pt x="153987" y="0"/>
                  </a:lnTo>
                  <a:lnTo>
                    <a:pt x="127584" y="5359"/>
                  </a:lnTo>
                  <a:lnTo>
                    <a:pt x="105956" y="19977"/>
                  </a:lnTo>
                  <a:lnTo>
                    <a:pt x="91338" y="41592"/>
                  </a:lnTo>
                  <a:lnTo>
                    <a:pt x="85979" y="68008"/>
                  </a:lnTo>
                  <a:lnTo>
                    <a:pt x="85979" y="284175"/>
                  </a:lnTo>
                  <a:lnTo>
                    <a:pt x="91338" y="310578"/>
                  </a:lnTo>
                  <a:lnTo>
                    <a:pt x="105956" y="332206"/>
                  </a:lnTo>
                  <a:lnTo>
                    <a:pt x="127584" y="346811"/>
                  </a:lnTo>
                  <a:lnTo>
                    <a:pt x="153987" y="352183"/>
                  </a:lnTo>
                  <a:lnTo>
                    <a:pt x="223456" y="352183"/>
                  </a:lnTo>
                  <a:lnTo>
                    <a:pt x="249859" y="346811"/>
                  </a:lnTo>
                  <a:lnTo>
                    <a:pt x="271487" y="332206"/>
                  </a:lnTo>
                  <a:lnTo>
                    <a:pt x="286092" y="310578"/>
                  </a:lnTo>
                  <a:lnTo>
                    <a:pt x="291465" y="284175"/>
                  </a:lnTo>
                  <a:lnTo>
                    <a:pt x="291465" y="68008"/>
                  </a:lnTo>
                  <a:close/>
                </a:path>
                <a:path w="377825" h="434975">
                  <a:moveTo>
                    <a:pt x="377444" y="241909"/>
                  </a:moveTo>
                  <a:lnTo>
                    <a:pt x="375742" y="234188"/>
                  </a:lnTo>
                  <a:lnTo>
                    <a:pt x="371132" y="228549"/>
                  </a:lnTo>
                  <a:lnTo>
                    <a:pt x="364324" y="225107"/>
                  </a:lnTo>
                  <a:lnTo>
                    <a:pt x="356069" y="223939"/>
                  </a:lnTo>
                  <a:lnTo>
                    <a:pt x="347814" y="225336"/>
                  </a:lnTo>
                  <a:lnTo>
                    <a:pt x="341007" y="229285"/>
                  </a:lnTo>
                  <a:lnTo>
                    <a:pt x="336397" y="235407"/>
                  </a:lnTo>
                  <a:lnTo>
                    <a:pt x="334695" y="243370"/>
                  </a:lnTo>
                  <a:lnTo>
                    <a:pt x="326859" y="290144"/>
                  </a:lnTo>
                  <a:lnTo>
                    <a:pt x="305676" y="331724"/>
                  </a:lnTo>
                  <a:lnTo>
                    <a:pt x="273799" y="365112"/>
                  </a:lnTo>
                  <a:lnTo>
                    <a:pt x="233857" y="387337"/>
                  </a:lnTo>
                  <a:lnTo>
                    <a:pt x="188480" y="395414"/>
                  </a:lnTo>
                  <a:lnTo>
                    <a:pt x="143141" y="387781"/>
                  </a:lnTo>
                  <a:lnTo>
                    <a:pt x="103327" y="366496"/>
                  </a:lnTo>
                  <a:lnTo>
                    <a:pt x="71589" y="334035"/>
                  </a:lnTo>
                  <a:lnTo>
                    <a:pt x="50533" y="292823"/>
                  </a:lnTo>
                  <a:lnTo>
                    <a:pt x="42748" y="245313"/>
                  </a:lnTo>
                  <a:lnTo>
                    <a:pt x="41046" y="236842"/>
                  </a:lnTo>
                  <a:lnTo>
                    <a:pt x="36423" y="230073"/>
                  </a:lnTo>
                  <a:lnTo>
                    <a:pt x="29629" y="225564"/>
                  </a:lnTo>
                  <a:lnTo>
                    <a:pt x="21374" y="223939"/>
                  </a:lnTo>
                  <a:lnTo>
                    <a:pt x="12903" y="225640"/>
                  </a:lnTo>
                  <a:lnTo>
                    <a:pt x="6121" y="230251"/>
                  </a:lnTo>
                  <a:lnTo>
                    <a:pt x="1625" y="237058"/>
                  </a:lnTo>
                  <a:lnTo>
                    <a:pt x="0" y="245313"/>
                  </a:lnTo>
                  <a:lnTo>
                    <a:pt x="7073" y="296278"/>
                  </a:lnTo>
                  <a:lnTo>
                    <a:pt x="26517" y="341706"/>
                  </a:lnTo>
                  <a:lnTo>
                    <a:pt x="56349" y="379933"/>
                  </a:lnTo>
                  <a:lnTo>
                    <a:pt x="94589" y="409282"/>
                  </a:lnTo>
                  <a:lnTo>
                    <a:pt x="139293" y="428117"/>
                  </a:lnTo>
                  <a:lnTo>
                    <a:pt x="188480" y="434759"/>
                  </a:lnTo>
                  <a:lnTo>
                    <a:pt x="231495" y="429615"/>
                  </a:lnTo>
                  <a:lnTo>
                    <a:pt x="271106" y="414972"/>
                  </a:lnTo>
                  <a:lnTo>
                    <a:pt x="306133" y="392049"/>
                  </a:lnTo>
                  <a:lnTo>
                    <a:pt x="335445" y="362064"/>
                  </a:lnTo>
                  <a:lnTo>
                    <a:pt x="357860" y="326237"/>
                  </a:lnTo>
                  <a:lnTo>
                    <a:pt x="372249" y="285788"/>
                  </a:lnTo>
                  <a:lnTo>
                    <a:pt x="377444" y="241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98069" y="4385138"/>
              <a:ext cx="233657" cy="17002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229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4432AA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0774" y="980138"/>
            <a:ext cx="13786485" cy="812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150" spc="185" dirty="0">
                <a:solidFill>
                  <a:srgbClr val="2EAEB0"/>
                </a:solidFill>
                <a:latin typeface="Tahoma"/>
                <a:cs typeface="Tahoma"/>
              </a:rPr>
              <a:t>Enjeux</a:t>
            </a:r>
            <a:r>
              <a:rPr sz="5150" spc="160" dirty="0">
                <a:solidFill>
                  <a:srgbClr val="2EAEB0"/>
                </a:solidFill>
                <a:latin typeface="Tahoma"/>
                <a:cs typeface="Tahoma"/>
              </a:rPr>
              <a:t> </a:t>
            </a:r>
            <a:r>
              <a:rPr sz="5150" spc="195" dirty="0">
                <a:solidFill>
                  <a:srgbClr val="2EAEB0"/>
                </a:solidFill>
                <a:latin typeface="Tahoma"/>
                <a:cs typeface="Tahoma"/>
              </a:rPr>
              <a:t>majeurs</a:t>
            </a:r>
            <a:r>
              <a:rPr sz="5150" spc="165" dirty="0">
                <a:solidFill>
                  <a:srgbClr val="2EAEB0"/>
                </a:solidFill>
                <a:latin typeface="Tahoma"/>
                <a:cs typeface="Tahoma"/>
              </a:rPr>
              <a:t> </a:t>
            </a:r>
            <a:r>
              <a:rPr sz="5150" spc="195" dirty="0">
                <a:solidFill>
                  <a:srgbClr val="2EAEB0"/>
                </a:solidFill>
                <a:latin typeface="Tahoma"/>
                <a:cs typeface="Tahoma"/>
              </a:rPr>
              <a:t>et</a:t>
            </a:r>
            <a:r>
              <a:rPr sz="5150" spc="165" dirty="0">
                <a:solidFill>
                  <a:srgbClr val="2EAEB0"/>
                </a:solidFill>
                <a:latin typeface="Tahoma"/>
                <a:cs typeface="Tahoma"/>
              </a:rPr>
              <a:t> </a:t>
            </a:r>
            <a:r>
              <a:rPr sz="5150" spc="235" dirty="0">
                <a:solidFill>
                  <a:srgbClr val="2EAEB0"/>
                </a:solidFill>
                <a:latin typeface="Tahoma"/>
                <a:cs typeface="Tahoma"/>
              </a:rPr>
              <a:t>actions</a:t>
            </a:r>
            <a:r>
              <a:rPr sz="5150" spc="165" dirty="0">
                <a:solidFill>
                  <a:srgbClr val="2EAEB0"/>
                </a:solidFill>
                <a:latin typeface="Tahoma"/>
                <a:cs typeface="Tahoma"/>
              </a:rPr>
              <a:t> </a:t>
            </a:r>
            <a:r>
              <a:rPr sz="5150" spc="220" dirty="0">
                <a:solidFill>
                  <a:srgbClr val="2EAEB0"/>
                </a:solidFill>
                <a:latin typeface="Tahoma"/>
                <a:cs typeface="Tahoma"/>
              </a:rPr>
              <a:t>clés</a:t>
            </a:r>
            <a:r>
              <a:rPr sz="5150" spc="165" dirty="0">
                <a:solidFill>
                  <a:srgbClr val="2EAEB0"/>
                </a:solidFill>
                <a:latin typeface="Tahoma"/>
                <a:cs typeface="Tahoma"/>
              </a:rPr>
              <a:t> </a:t>
            </a:r>
            <a:r>
              <a:rPr sz="5150" spc="270" dirty="0">
                <a:solidFill>
                  <a:srgbClr val="2EAEB0"/>
                </a:solidFill>
                <a:latin typeface="Tahoma"/>
                <a:cs typeface="Tahoma"/>
              </a:rPr>
              <a:t>en</a:t>
            </a:r>
            <a:r>
              <a:rPr sz="5150" spc="160" dirty="0">
                <a:solidFill>
                  <a:srgbClr val="2EAEB0"/>
                </a:solidFill>
                <a:latin typeface="Tahoma"/>
                <a:cs typeface="Tahoma"/>
              </a:rPr>
              <a:t> </a:t>
            </a:r>
            <a:r>
              <a:rPr sz="5150" spc="-20" dirty="0">
                <a:solidFill>
                  <a:srgbClr val="2EAEB0"/>
                </a:solidFill>
                <a:latin typeface="Tahoma"/>
                <a:cs typeface="Tahoma"/>
              </a:rPr>
              <a:t>2025</a:t>
            </a:r>
            <a:endParaRPr sz="51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601" y="3143317"/>
            <a:ext cx="133350" cy="133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601" y="4086292"/>
            <a:ext cx="133350" cy="13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601" y="5029267"/>
            <a:ext cx="133350" cy="133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1601" y="6629466"/>
            <a:ext cx="133350" cy="1333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1601" y="8229666"/>
            <a:ext cx="133350" cy="13334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50" spc="200" dirty="0"/>
              <a:t>Un</a:t>
            </a:r>
            <a:r>
              <a:rPr sz="3450" spc="185" dirty="0"/>
              <a:t> </a:t>
            </a:r>
            <a:r>
              <a:rPr sz="3450" spc="90" dirty="0"/>
              <a:t>Conseil</a:t>
            </a:r>
            <a:r>
              <a:rPr sz="3450" spc="190" dirty="0"/>
              <a:t> </a:t>
            </a:r>
            <a:r>
              <a:rPr sz="3450" spc="70" dirty="0"/>
              <a:t>en</a:t>
            </a:r>
            <a:r>
              <a:rPr sz="3450" spc="190" dirty="0"/>
              <a:t> </a:t>
            </a:r>
            <a:r>
              <a:rPr sz="3450" spc="75" dirty="0"/>
              <a:t>Évolution</a:t>
            </a:r>
            <a:r>
              <a:rPr sz="3450" spc="190" dirty="0"/>
              <a:t> </a:t>
            </a:r>
            <a:r>
              <a:rPr sz="3450" spc="75" dirty="0"/>
              <a:t>Professionnelle</a:t>
            </a:r>
            <a:r>
              <a:rPr sz="3450" spc="185" dirty="0"/>
              <a:t> </a:t>
            </a:r>
            <a:r>
              <a:rPr sz="3450" dirty="0"/>
              <a:t>(CEP)</a:t>
            </a:r>
            <a:r>
              <a:rPr sz="3450" spc="190" dirty="0"/>
              <a:t> </a:t>
            </a:r>
            <a:r>
              <a:rPr sz="3450" spc="70" dirty="0"/>
              <a:t>plus</a:t>
            </a:r>
            <a:r>
              <a:rPr sz="3450" spc="190" dirty="0"/>
              <a:t> </a:t>
            </a:r>
            <a:r>
              <a:rPr sz="3450" spc="60" dirty="0"/>
              <a:t>visible</a:t>
            </a:r>
            <a:r>
              <a:rPr sz="3450" spc="190" dirty="0"/>
              <a:t> </a:t>
            </a:r>
            <a:r>
              <a:rPr sz="3450" dirty="0"/>
              <a:t>et</a:t>
            </a:r>
            <a:r>
              <a:rPr sz="3450" spc="185" dirty="0"/>
              <a:t> </a:t>
            </a:r>
            <a:r>
              <a:rPr sz="3450" spc="85" dirty="0"/>
              <a:t>accessible</a:t>
            </a:r>
            <a:endParaRPr sz="3450"/>
          </a:p>
          <a:p>
            <a:pPr marL="12700">
              <a:lnSpc>
                <a:spcPct val="100000"/>
              </a:lnSpc>
              <a:spcBef>
                <a:spcPts val="3285"/>
              </a:spcBef>
            </a:pPr>
            <a:r>
              <a:rPr sz="3450" spc="155" dirty="0"/>
              <a:t>Une</a:t>
            </a:r>
            <a:r>
              <a:rPr sz="3450" spc="185" dirty="0"/>
              <a:t> </a:t>
            </a:r>
            <a:r>
              <a:rPr sz="3450" spc="105" dirty="0"/>
              <a:t>communication</a:t>
            </a:r>
            <a:r>
              <a:rPr sz="3450" spc="190" dirty="0"/>
              <a:t> </a:t>
            </a:r>
            <a:r>
              <a:rPr sz="3450" dirty="0"/>
              <a:t>et</a:t>
            </a:r>
            <a:r>
              <a:rPr sz="3450" spc="185" dirty="0"/>
              <a:t> </a:t>
            </a:r>
            <a:r>
              <a:rPr sz="3450" dirty="0"/>
              <a:t>des</a:t>
            </a:r>
            <a:r>
              <a:rPr sz="3450" spc="190" dirty="0"/>
              <a:t> </a:t>
            </a:r>
            <a:r>
              <a:rPr sz="3450" spc="80" dirty="0"/>
              <a:t>collaborations</a:t>
            </a:r>
            <a:r>
              <a:rPr sz="3450" spc="185" dirty="0"/>
              <a:t> </a:t>
            </a:r>
            <a:r>
              <a:rPr sz="3450" spc="80" dirty="0"/>
              <a:t>renforcées</a:t>
            </a:r>
            <a:endParaRPr sz="3450"/>
          </a:p>
          <a:p>
            <a:pPr marL="12700" marR="1194435">
              <a:lnSpc>
                <a:spcPct val="125000"/>
              </a:lnSpc>
              <a:spcBef>
                <a:spcPts val="2250"/>
              </a:spcBef>
            </a:pPr>
            <a:r>
              <a:rPr sz="3450" dirty="0"/>
              <a:t>Des</a:t>
            </a:r>
            <a:r>
              <a:rPr sz="3450" spc="204" dirty="0"/>
              <a:t> </a:t>
            </a:r>
            <a:r>
              <a:rPr sz="3450" spc="55" dirty="0"/>
              <a:t>initiatives</a:t>
            </a:r>
            <a:r>
              <a:rPr sz="3450" spc="215" dirty="0"/>
              <a:t> </a:t>
            </a:r>
            <a:r>
              <a:rPr sz="3450" spc="85" dirty="0"/>
              <a:t>ciblées</a:t>
            </a:r>
            <a:r>
              <a:rPr sz="3450" spc="215" dirty="0"/>
              <a:t> </a:t>
            </a:r>
            <a:r>
              <a:rPr sz="3450" dirty="0"/>
              <a:t>(santé</a:t>
            </a:r>
            <a:r>
              <a:rPr sz="3450" spc="215" dirty="0"/>
              <a:t> </a:t>
            </a:r>
            <a:r>
              <a:rPr sz="3450" dirty="0"/>
              <a:t>au</a:t>
            </a:r>
            <a:r>
              <a:rPr sz="3450" spc="220" dirty="0"/>
              <a:t> </a:t>
            </a:r>
            <a:r>
              <a:rPr sz="3450" spc="85" dirty="0"/>
              <a:t>travail,</a:t>
            </a:r>
            <a:r>
              <a:rPr sz="3450" spc="215" dirty="0"/>
              <a:t> </a:t>
            </a:r>
            <a:r>
              <a:rPr sz="3450" spc="60" dirty="0"/>
              <a:t>usure</a:t>
            </a:r>
            <a:r>
              <a:rPr sz="3450" spc="215" dirty="0"/>
              <a:t> </a:t>
            </a:r>
            <a:r>
              <a:rPr sz="3450" spc="95" dirty="0"/>
              <a:t>professionnelle,</a:t>
            </a:r>
            <a:r>
              <a:rPr sz="3450" spc="215" dirty="0"/>
              <a:t> </a:t>
            </a:r>
            <a:r>
              <a:rPr sz="3450" spc="80" dirty="0"/>
              <a:t>publics </a:t>
            </a:r>
            <a:r>
              <a:rPr sz="3450" spc="75" dirty="0"/>
              <a:t>éloignés</a:t>
            </a:r>
            <a:r>
              <a:rPr sz="3450" spc="175" dirty="0"/>
              <a:t> </a:t>
            </a:r>
            <a:r>
              <a:rPr sz="3450" dirty="0"/>
              <a:t>de</a:t>
            </a:r>
            <a:r>
              <a:rPr sz="3450" spc="185" dirty="0"/>
              <a:t> </a:t>
            </a:r>
            <a:r>
              <a:rPr sz="3450" spc="100" dirty="0"/>
              <a:t>l’emploi...)</a:t>
            </a:r>
            <a:endParaRPr sz="3450"/>
          </a:p>
          <a:p>
            <a:pPr marL="12700" marR="5080">
              <a:lnSpc>
                <a:spcPct val="125000"/>
              </a:lnSpc>
              <a:spcBef>
                <a:spcPts val="2250"/>
              </a:spcBef>
            </a:pPr>
            <a:r>
              <a:rPr sz="3450" dirty="0"/>
              <a:t>Des</a:t>
            </a:r>
            <a:r>
              <a:rPr sz="3450" spc="195" dirty="0"/>
              <a:t> </a:t>
            </a:r>
            <a:r>
              <a:rPr sz="3450" spc="60" dirty="0"/>
              <a:t>projets</a:t>
            </a:r>
            <a:r>
              <a:rPr sz="3450" spc="200" dirty="0"/>
              <a:t> </a:t>
            </a:r>
            <a:r>
              <a:rPr sz="3450" spc="90" dirty="0"/>
              <a:t>coconstruits</a:t>
            </a:r>
            <a:r>
              <a:rPr sz="3450" spc="195" dirty="0"/>
              <a:t> </a:t>
            </a:r>
            <a:r>
              <a:rPr sz="3450" spc="75" dirty="0"/>
              <a:t>favorisant</a:t>
            </a:r>
            <a:r>
              <a:rPr sz="3450" spc="195" dirty="0"/>
              <a:t> </a:t>
            </a:r>
            <a:r>
              <a:rPr sz="3450" dirty="0"/>
              <a:t>la</a:t>
            </a:r>
            <a:r>
              <a:rPr sz="3450" spc="200" dirty="0"/>
              <a:t> </a:t>
            </a:r>
            <a:r>
              <a:rPr sz="3450" spc="105" dirty="0"/>
              <a:t>connaissance</a:t>
            </a:r>
            <a:r>
              <a:rPr sz="3450" spc="195" dirty="0"/>
              <a:t> </a:t>
            </a:r>
            <a:r>
              <a:rPr sz="3450" spc="70" dirty="0"/>
              <a:t>mutuelle</a:t>
            </a:r>
            <a:r>
              <a:rPr sz="3450" spc="200" dirty="0"/>
              <a:t> </a:t>
            </a:r>
            <a:r>
              <a:rPr sz="3450" dirty="0"/>
              <a:t>des</a:t>
            </a:r>
            <a:r>
              <a:rPr sz="3450" spc="195" dirty="0"/>
              <a:t> </a:t>
            </a:r>
            <a:r>
              <a:rPr sz="3450" spc="80" dirty="0"/>
              <a:t>acteurs</a:t>
            </a:r>
            <a:r>
              <a:rPr sz="3450" spc="195" dirty="0"/>
              <a:t> </a:t>
            </a:r>
            <a:r>
              <a:rPr sz="3450" spc="-25" dirty="0"/>
              <a:t>de </a:t>
            </a:r>
            <a:r>
              <a:rPr sz="3450" spc="50" dirty="0"/>
              <a:t>l’orientation</a:t>
            </a:r>
            <a:endParaRPr sz="3450"/>
          </a:p>
          <a:p>
            <a:pPr marL="12700">
              <a:lnSpc>
                <a:spcPct val="100000"/>
              </a:lnSpc>
              <a:spcBef>
                <a:spcPts val="3285"/>
              </a:spcBef>
            </a:pPr>
            <a:r>
              <a:rPr sz="3450" spc="155" dirty="0"/>
              <a:t>Une </a:t>
            </a:r>
            <a:r>
              <a:rPr sz="3450" spc="70" dirty="0"/>
              <a:t>volonté</a:t>
            </a:r>
            <a:r>
              <a:rPr sz="3450" spc="165" dirty="0"/>
              <a:t> </a:t>
            </a:r>
            <a:r>
              <a:rPr sz="3450" dirty="0"/>
              <a:t>de</a:t>
            </a:r>
            <a:r>
              <a:rPr sz="3450" spc="170" dirty="0"/>
              <a:t> </a:t>
            </a:r>
            <a:r>
              <a:rPr sz="3450" spc="95" dirty="0"/>
              <a:t>renforcer</a:t>
            </a:r>
            <a:r>
              <a:rPr sz="3450" spc="165" dirty="0"/>
              <a:t> </a:t>
            </a:r>
            <a:r>
              <a:rPr sz="3450" dirty="0"/>
              <a:t>le</a:t>
            </a:r>
            <a:r>
              <a:rPr sz="3450" spc="165" dirty="0"/>
              <a:t> </a:t>
            </a:r>
            <a:r>
              <a:rPr sz="3450" spc="65" dirty="0"/>
              <a:t>lien</a:t>
            </a:r>
            <a:r>
              <a:rPr sz="3450" spc="165" dirty="0"/>
              <a:t> </a:t>
            </a:r>
            <a:r>
              <a:rPr sz="3450" spc="95" dirty="0"/>
              <a:t>avec</a:t>
            </a:r>
            <a:r>
              <a:rPr sz="3450" spc="170" dirty="0"/>
              <a:t> </a:t>
            </a:r>
            <a:r>
              <a:rPr sz="3450" spc="50" dirty="0"/>
              <a:t>les</a:t>
            </a:r>
            <a:r>
              <a:rPr sz="3450" spc="165" dirty="0"/>
              <a:t> </a:t>
            </a:r>
            <a:r>
              <a:rPr sz="3450" spc="55" dirty="0"/>
              <a:t>entreprises</a:t>
            </a:r>
            <a:endParaRPr sz="345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229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00A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7053" y="980138"/>
            <a:ext cx="12667615" cy="155511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376045" marR="5080" indent="-1363980">
              <a:lnSpc>
                <a:spcPts val="5850"/>
              </a:lnSpc>
              <a:spcBef>
                <a:spcPts val="545"/>
              </a:spcBef>
            </a:pPr>
            <a:r>
              <a:rPr sz="5150" spc="225" dirty="0">
                <a:latin typeface="Tahoma"/>
                <a:cs typeface="Tahoma"/>
              </a:rPr>
              <a:t>Construire</a:t>
            </a:r>
            <a:r>
              <a:rPr sz="5150" spc="165" dirty="0">
                <a:latin typeface="Tahoma"/>
                <a:cs typeface="Tahoma"/>
              </a:rPr>
              <a:t> </a:t>
            </a:r>
            <a:r>
              <a:rPr sz="5150" spc="150" dirty="0">
                <a:latin typeface="Tahoma"/>
                <a:cs typeface="Tahoma"/>
              </a:rPr>
              <a:t>les</a:t>
            </a:r>
            <a:r>
              <a:rPr sz="5150" spc="170" dirty="0">
                <a:latin typeface="Tahoma"/>
                <a:cs typeface="Tahoma"/>
              </a:rPr>
              <a:t> </a:t>
            </a:r>
            <a:r>
              <a:rPr sz="5150" spc="235" dirty="0">
                <a:latin typeface="Tahoma"/>
                <a:cs typeface="Tahoma"/>
              </a:rPr>
              <a:t>parcours</a:t>
            </a:r>
            <a:r>
              <a:rPr sz="5150" spc="170" dirty="0">
                <a:latin typeface="Tahoma"/>
                <a:cs typeface="Tahoma"/>
              </a:rPr>
              <a:t> </a:t>
            </a:r>
            <a:r>
              <a:rPr sz="5150" spc="300" dirty="0">
                <a:latin typeface="Tahoma"/>
                <a:cs typeface="Tahoma"/>
              </a:rPr>
              <a:t>de</a:t>
            </a:r>
            <a:r>
              <a:rPr sz="5150" spc="170" dirty="0">
                <a:latin typeface="Tahoma"/>
                <a:cs typeface="Tahoma"/>
              </a:rPr>
              <a:t> </a:t>
            </a:r>
            <a:r>
              <a:rPr sz="5150" spc="305" dirty="0">
                <a:latin typeface="Tahoma"/>
                <a:cs typeface="Tahoma"/>
              </a:rPr>
              <a:t>demain</a:t>
            </a:r>
            <a:r>
              <a:rPr sz="5150" spc="165" dirty="0">
                <a:latin typeface="Tahoma"/>
                <a:cs typeface="Tahoma"/>
              </a:rPr>
              <a:t> </a:t>
            </a:r>
            <a:r>
              <a:rPr sz="5150" spc="-575" dirty="0">
                <a:latin typeface="Tahoma"/>
                <a:cs typeface="Tahoma"/>
              </a:rPr>
              <a:t>: </a:t>
            </a:r>
            <a:r>
              <a:rPr sz="5150" spc="170" dirty="0">
                <a:latin typeface="Tahoma"/>
                <a:cs typeface="Tahoma"/>
              </a:rPr>
              <a:t>enjeux</a:t>
            </a:r>
            <a:r>
              <a:rPr sz="5150" spc="160" dirty="0">
                <a:latin typeface="Tahoma"/>
                <a:cs typeface="Tahoma"/>
              </a:rPr>
              <a:t> </a:t>
            </a:r>
            <a:r>
              <a:rPr sz="5150" spc="195" dirty="0">
                <a:latin typeface="Tahoma"/>
                <a:cs typeface="Tahoma"/>
              </a:rPr>
              <a:t>et</a:t>
            </a:r>
            <a:r>
              <a:rPr sz="5150" spc="160" dirty="0">
                <a:latin typeface="Tahoma"/>
                <a:cs typeface="Tahoma"/>
              </a:rPr>
              <a:t> </a:t>
            </a:r>
            <a:r>
              <a:rPr sz="5150" spc="245" dirty="0">
                <a:latin typeface="Tahoma"/>
                <a:cs typeface="Tahoma"/>
              </a:rPr>
              <a:t>perspectives</a:t>
            </a:r>
            <a:r>
              <a:rPr sz="5150" spc="160" dirty="0">
                <a:latin typeface="Tahoma"/>
                <a:cs typeface="Tahoma"/>
              </a:rPr>
              <a:t> </a:t>
            </a:r>
            <a:r>
              <a:rPr sz="5150" spc="-20" dirty="0">
                <a:latin typeface="Tahoma"/>
                <a:cs typeface="Tahoma"/>
              </a:rPr>
              <a:t>2025</a:t>
            </a:r>
            <a:endParaRPr sz="51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274" y="4086632"/>
            <a:ext cx="133349" cy="133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274" y="5580123"/>
            <a:ext cx="133349" cy="13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274" y="6530689"/>
            <a:ext cx="133349" cy="133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274" y="8020399"/>
            <a:ext cx="133349" cy="1333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6089" rIns="0" bIns="0" rtlCol="0">
            <a:spAutoFit/>
          </a:bodyPr>
          <a:lstStyle/>
          <a:p>
            <a:pPr marL="461009" marR="1570355">
              <a:lnSpc>
                <a:spcPct val="123200"/>
              </a:lnSpc>
              <a:spcBef>
                <a:spcPts val="95"/>
              </a:spcBef>
            </a:pPr>
            <a:r>
              <a:rPr spc="50" dirty="0"/>
              <a:t>Favoriser</a:t>
            </a:r>
            <a:r>
              <a:rPr spc="165" dirty="0"/>
              <a:t> </a:t>
            </a:r>
            <a:r>
              <a:rPr spc="60" dirty="0"/>
              <a:t>une</a:t>
            </a:r>
            <a:r>
              <a:rPr spc="165" dirty="0"/>
              <a:t> </a:t>
            </a:r>
            <a:r>
              <a:rPr spc="75" dirty="0"/>
              <a:t>approche</a:t>
            </a:r>
            <a:r>
              <a:rPr spc="165" dirty="0"/>
              <a:t> </a:t>
            </a:r>
            <a:r>
              <a:rPr spc="45" dirty="0"/>
              <a:t>stratégique</a:t>
            </a:r>
            <a:r>
              <a:rPr spc="165" dirty="0"/>
              <a:t> </a:t>
            </a:r>
            <a:r>
              <a:rPr dirty="0"/>
              <a:t>et</a:t>
            </a:r>
            <a:r>
              <a:rPr spc="165" dirty="0"/>
              <a:t> </a:t>
            </a:r>
            <a:r>
              <a:rPr spc="55" dirty="0"/>
              <a:t>préventive</a:t>
            </a:r>
            <a:r>
              <a:rPr spc="165" dirty="0"/>
              <a:t> </a:t>
            </a:r>
            <a:r>
              <a:rPr dirty="0"/>
              <a:t>des</a:t>
            </a:r>
            <a:r>
              <a:rPr spc="170" dirty="0"/>
              <a:t> </a:t>
            </a:r>
            <a:r>
              <a:rPr spc="55" dirty="0"/>
              <a:t>parcours professionnels</a:t>
            </a:r>
          </a:p>
          <a:p>
            <a:pPr marL="461009">
              <a:lnSpc>
                <a:spcPct val="100000"/>
              </a:lnSpc>
              <a:spcBef>
                <a:spcPts val="2655"/>
              </a:spcBef>
            </a:pPr>
            <a:r>
              <a:rPr spc="55" dirty="0"/>
              <a:t>Généraliser</a:t>
            </a:r>
            <a:r>
              <a:rPr spc="195" dirty="0"/>
              <a:t> </a:t>
            </a:r>
            <a:r>
              <a:rPr dirty="0"/>
              <a:t>les</a:t>
            </a:r>
            <a:r>
              <a:rPr spc="200" dirty="0"/>
              <a:t> </a:t>
            </a:r>
            <a:r>
              <a:rPr spc="45" dirty="0"/>
              <a:t>projets</a:t>
            </a:r>
            <a:r>
              <a:rPr spc="200" dirty="0"/>
              <a:t> </a:t>
            </a:r>
            <a:r>
              <a:rPr dirty="0"/>
              <a:t>et</a:t>
            </a:r>
            <a:r>
              <a:rPr spc="200" dirty="0"/>
              <a:t> </a:t>
            </a:r>
            <a:r>
              <a:rPr spc="60" dirty="0"/>
              <a:t>expérimentations</a:t>
            </a:r>
            <a:r>
              <a:rPr spc="200" dirty="0"/>
              <a:t> </a:t>
            </a:r>
            <a:r>
              <a:rPr dirty="0"/>
              <a:t>sur</a:t>
            </a:r>
            <a:r>
              <a:rPr spc="200" dirty="0"/>
              <a:t> </a:t>
            </a:r>
            <a:r>
              <a:rPr dirty="0"/>
              <a:t>les</a:t>
            </a:r>
            <a:r>
              <a:rPr spc="200" dirty="0"/>
              <a:t> </a:t>
            </a:r>
            <a:r>
              <a:rPr spc="-10" dirty="0"/>
              <a:t>territoires</a:t>
            </a:r>
          </a:p>
          <a:p>
            <a:pPr marL="461009" marR="5080">
              <a:lnSpc>
                <a:spcPct val="123200"/>
              </a:lnSpc>
              <a:spcBef>
                <a:spcPts val="2460"/>
              </a:spcBef>
            </a:pPr>
            <a:r>
              <a:rPr spc="100" dirty="0"/>
              <a:t>Accompagner</a:t>
            </a:r>
            <a:r>
              <a:rPr spc="204" dirty="0"/>
              <a:t> </a:t>
            </a:r>
            <a:r>
              <a:rPr dirty="0"/>
              <a:t>les</a:t>
            </a:r>
            <a:r>
              <a:rPr spc="210" dirty="0"/>
              <a:t> </a:t>
            </a:r>
            <a:r>
              <a:rPr dirty="0"/>
              <a:t>salariés</a:t>
            </a:r>
            <a:r>
              <a:rPr spc="204" dirty="0"/>
              <a:t> </a:t>
            </a:r>
            <a:r>
              <a:rPr spc="50" dirty="0"/>
              <a:t>séniors</a:t>
            </a:r>
            <a:r>
              <a:rPr spc="210" dirty="0"/>
              <a:t> </a:t>
            </a:r>
            <a:r>
              <a:rPr dirty="0"/>
              <a:t>et</a:t>
            </a:r>
            <a:r>
              <a:rPr spc="210" dirty="0"/>
              <a:t> </a:t>
            </a:r>
            <a:r>
              <a:rPr dirty="0"/>
              <a:t>les</a:t>
            </a:r>
            <a:r>
              <a:rPr spc="204" dirty="0"/>
              <a:t> </a:t>
            </a:r>
            <a:r>
              <a:rPr spc="50" dirty="0"/>
              <a:t>entreprises</a:t>
            </a:r>
            <a:r>
              <a:rPr spc="210" dirty="0"/>
              <a:t> </a:t>
            </a:r>
            <a:r>
              <a:rPr spc="50" dirty="0"/>
              <a:t>dans</a:t>
            </a:r>
            <a:r>
              <a:rPr spc="204" dirty="0"/>
              <a:t> </a:t>
            </a:r>
            <a:r>
              <a:rPr dirty="0"/>
              <a:t>la</a:t>
            </a:r>
            <a:r>
              <a:rPr spc="210" dirty="0"/>
              <a:t> </a:t>
            </a:r>
            <a:r>
              <a:rPr spc="55" dirty="0"/>
              <a:t>gestion</a:t>
            </a:r>
            <a:r>
              <a:rPr spc="210" dirty="0"/>
              <a:t> </a:t>
            </a:r>
            <a:r>
              <a:rPr spc="-25" dirty="0"/>
              <a:t>des </a:t>
            </a:r>
            <a:r>
              <a:rPr spc="40" dirty="0"/>
              <a:t>carrières</a:t>
            </a:r>
          </a:p>
          <a:p>
            <a:pPr marL="461009">
              <a:lnSpc>
                <a:spcPct val="100000"/>
              </a:lnSpc>
              <a:spcBef>
                <a:spcPts val="2625"/>
              </a:spcBef>
            </a:pPr>
            <a:r>
              <a:rPr spc="50" dirty="0"/>
              <a:t>Adapter</a:t>
            </a:r>
            <a:r>
              <a:rPr spc="175" dirty="0"/>
              <a:t> </a:t>
            </a:r>
            <a:r>
              <a:rPr dirty="0"/>
              <a:t>les</a:t>
            </a:r>
            <a:r>
              <a:rPr spc="175" dirty="0"/>
              <a:t> </a:t>
            </a:r>
            <a:r>
              <a:rPr spc="85" dirty="0"/>
              <a:t>compétences</a:t>
            </a:r>
            <a:r>
              <a:rPr spc="175" dirty="0"/>
              <a:t> </a:t>
            </a:r>
            <a:r>
              <a:rPr spc="55" dirty="0"/>
              <a:t>aux</a:t>
            </a:r>
            <a:r>
              <a:rPr spc="180" dirty="0"/>
              <a:t> </a:t>
            </a:r>
            <a:r>
              <a:rPr spc="50" dirty="0"/>
              <a:t>défis</a:t>
            </a:r>
            <a:r>
              <a:rPr spc="175" dirty="0"/>
              <a:t> </a:t>
            </a:r>
            <a:r>
              <a:rPr spc="60" dirty="0"/>
              <a:t>environnementaux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229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3950" y="3951738"/>
            <a:ext cx="15124430" cy="1778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43610" marR="939800" indent="2857500">
              <a:lnSpc>
                <a:spcPct val="125000"/>
              </a:lnSpc>
              <a:spcBef>
                <a:spcPts val="90"/>
              </a:spcBef>
            </a:pPr>
            <a:r>
              <a:rPr sz="2300" b="1" dirty="0">
                <a:latin typeface="Cambria"/>
                <a:cs typeface="Cambria"/>
              </a:rPr>
              <a:t>Voici</a:t>
            </a:r>
            <a:r>
              <a:rPr sz="2300" b="1" spc="170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le</a:t>
            </a:r>
            <a:r>
              <a:rPr sz="2300" b="1" spc="175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lien</a:t>
            </a:r>
            <a:r>
              <a:rPr sz="2300" b="1" spc="175" dirty="0">
                <a:latin typeface="Cambria"/>
                <a:cs typeface="Cambria"/>
              </a:rPr>
              <a:t> </a:t>
            </a:r>
            <a:r>
              <a:rPr sz="2300" b="1" spc="55" dirty="0">
                <a:latin typeface="Cambria"/>
                <a:cs typeface="Cambria"/>
              </a:rPr>
              <a:t>pour</a:t>
            </a:r>
            <a:r>
              <a:rPr sz="2300" b="1" spc="175" dirty="0">
                <a:latin typeface="Cambria"/>
                <a:cs typeface="Cambria"/>
              </a:rPr>
              <a:t> </a:t>
            </a:r>
            <a:r>
              <a:rPr sz="2300" b="1" spc="70" dirty="0">
                <a:latin typeface="Cambria"/>
                <a:cs typeface="Cambria"/>
              </a:rPr>
              <a:t>accéder</a:t>
            </a:r>
            <a:r>
              <a:rPr sz="2300" b="1" spc="175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au</a:t>
            </a:r>
            <a:r>
              <a:rPr sz="2300" b="1" spc="170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rapport</a:t>
            </a:r>
            <a:r>
              <a:rPr sz="2300" b="1" spc="175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suivi</a:t>
            </a:r>
            <a:r>
              <a:rPr sz="2300" b="1" spc="175" dirty="0">
                <a:latin typeface="Cambria"/>
                <a:cs typeface="Cambria"/>
              </a:rPr>
              <a:t> </a:t>
            </a:r>
            <a:r>
              <a:rPr sz="2300" b="1" spc="90" dirty="0">
                <a:latin typeface="Cambria"/>
                <a:cs typeface="Cambria"/>
              </a:rPr>
              <a:t>CEP</a:t>
            </a:r>
            <a:r>
              <a:rPr sz="2300" b="1" spc="175" dirty="0">
                <a:latin typeface="Cambria"/>
                <a:cs typeface="Cambria"/>
              </a:rPr>
              <a:t> </a:t>
            </a:r>
            <a:r>
              <a:rPr sz="2300" b="1" spc="-65" dirty="0">
                <a:latin typeface="Cambria"/>
                <a:cs typeface="Cambria"/>
              </a:rPr>
              <a:t>2024</a:t>
            </a:r>
            <a:r>
              <a:rPr sz="2300" b="1" spc="175" dirty="0">
                <a:latin typeface="Cambria"/>
                <a:cs typeface="Cambria"/>
              </a:rPr>
              <a:t> </a:t>
            </a:r>
            <a:r>
              <a:rPr sz="2300" b="1" spc="5" dirty="0">
                <a:latin typeface="Cambria"/>
                <a:cs typeface="Cambria"/>
              </a:rPr>
              <a:t>: </a:t>
            </a:r>
            <a:r>
              <a:rPr sz="2300" b="1" u="heavy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https://www.transitionspro-</a:t>
            </a:r>
            <a:r>
              <a:rPr sz="2300" b="1" u="heavy" spc="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hd</a:t>
            </a:r>
            <a:r>
              <a:rPr sz="2300" b="1" u="heavy" spc="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f</a:t>
            </a:r>
            <a:r>
              <a:rPr sz="2300" b="1" u="heavy" spc="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.f</a:t>
            </a:r>
            <a:r>
              <a:rPr sz="2300" b="1" u="heavy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r</a:t>
            </a:r>
            <a:r>
              <a:rPr sz="2300" b="1" u="heavy" spc="-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/</a:t>
            </a:r>
            <a:r>
              <a:rPr sz="2300" b="1" u="heavy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a</a:t>
            </a:r>
            <a:r>
              <a:rPr sz="2300" b="1" spc="-600" dirty="0">
                <a:latin typeface="Cambria"/>
                <a:cs typeface="Cambria"/>
                <a:hlinkClick r:id="rId2"/>
              </a:rPr>
              <a:t>p</a:t>
            </a:r>
            <a:r>
              <a:rPr sz="2300" u="heavy" spc="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300" b="1" spc="-605" dirty="0">
                <a:latin typeface="Cambria"/>
                <a:cs typeface="Cambria"/>
                <a:hlinkClick r:id="rId2"/>
              </a:rPr>
              <a:t>p</a:t>
            </a:r>
            <a:r>
              <a:rPr sz="2300" b="1" u="heavy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 </a:t>
            </a:r>
            <a:r>
              <a:rPr sz="2300" b="1" u="heavy" spc="-10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/</a:t>
            </a:r>
            <a:r>
              <a:rPr sz="2300" b="1" u="heavy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u</a:t>
            </a:r>
            <a:r>
              <a:rPr sz="2300" b="1" u="heavy" spc="-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pload</a:t>
            </a:r>
            <a:r>
              <a:rPr sz="2300" b="1" u="heavy" spc="-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s</a:t>
            </a:r>
            <a:r>
              <a:rPr sz="2300" b="1" u="heavy" spc="-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/2025/10/</a:t>
            </a:r>
            <a:r>
              <a:rPr sz="2300" b="1" u="heavy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Ra</a:t>
            </a:r>
            <a:r>
              <a:rPr sz="2300" b="1" spc="-720" dirty="0">
                <a:latin typeface="Cambria"/>
                <a:cs typeface="Cambria"/>
                <a:hlinkClick r:id="rId2"/>
              </a:rPr>
              <a:t>p</a:t>
            </a:r>
            <a:r>
              <a:rPr sz="2300" u="heavy" spc="1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300" b="1" spc="-605" dirty="0">
                <a:latin typeface="Cambria"/>
                <a:cs typeface="Cambria"/>
                <a:hlinkClick r:id="rId2"/>
              </a:rPr>
              <a:t>p</a:t>
            </a:r>
            <a:r>
              <a:rPr sz="2300" b="1" u="heavy" spc="2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 </a:t>
            </a:r>
            <a:r>
              <a:rPr sz="2300" b="1" u="heavy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ort-</a:t>
            </a:r>
            <a:r>
              <a:rPr sz="2300" b="1" u="heavy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Re</a:t>
            </a:r>
            <a:r>
              <a:rPr sz="2300" b="1" spc="55" dirty="0">
                <a:latin typeface="Cambria"/>
                <a:cs typeface="Cambria"/>
                <a:hlinkClick r:id="rId2"/>
              </a:rPr>
              <a:t>g</a:t>
            </a:r>
            <a:r>
              <a:rPr sz="2300" b="1" u="heavy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ional-</a:t>
            </a:r>
            <a:r>
              <a:rPr sz="2300" b="1" u="heavy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Suivi-</a:t>
            </a:r>
            <a:r>
              <a:rPr sz="2300" b="1" u="heavy" spc="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CEP-</a:t>
            </a:r>
            <a:r>
              <a:rPr sz="2300" b="1" u="heavy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2"/>
              </a:rPr>
              <a:t>2024.pdf</a:t>
            </a:r>
            <a:endParaRPr sz="23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45"/>
              </a:spcBef>
            </a:pPr>
            <a:endParaRPr sz="23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300" b="1" spc="60" dirty="0">
                <a:latin typeface="Cambria"/>
                <a:cs typeface="Cambria"/>
              </a:rPr>
              <a:t>Il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est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spc="60" dirty="0">
                <a:latin typeface="Cambria"/>
                <a:cs typeface="Cambria"/>
              </a:rPr>
              <a:t>également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spc="50" dirty="0">
                <a:latin typeface="Cambria"/>
                <a:cs typeface="Cambria"/>
              </a:rPr>
              <a:t>disponible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depuis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notre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spc="60" dirty="0">
                <a:latin typeface="Cambria"/>
                <a:cs typeface="Cambria"/>
              </a:rPr>
              <a:t>espace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"Qui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spc="70" dirty="0">
                <a:latin typeface="Cambria"/>
                <a:cs typeface="Cambria"/>
              </a:rPr>
              <a:t>sommes-</a:t>
            </a:r>
            <a:r>
              <a:rPr sz="2300" b="1" dirty="0">
                <a:latin typeface="Cambria"/>
                <a:cs typeface="Cambria"/>
              </a:rPr>
              <a:t>nous"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sur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notre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site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-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Suivi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du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spc="90" dirty="0">
                <a:latin typeface="Cambria"/>
                <a:cs typeface="Cambria"/>
              </a:rPr>
              <a:t>CEP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spc="50" dirty="0">
                <a:latin typeface="Cambria"/>
                <a:cs typeface="Cambria"/>
              </a:rPr>
              <a:t>en</a:t>
            </a:r>
            <a:r>
              <a:rPr sz="2300" b="1" spc="200" dirty="0">
                <a:latin typeface="Cambria"/>
                <a:cs typeface="Cambria"/>
              </a:rPr>
              <a:t> </a:t>
            </a:r>
            <a:r>
              <a:rPr sz="2300" b="1" spc="55" dirty="0">
                <a:latin typeface="Cambria"/>
                <a:cs typeface="Cambria"/>
              </a:rPr>
              <a:t>région.</a:t>
            </a:r>
            <a:endParaRPr sz="23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7885" y="7712017"/>
            <a:ext cx="3163599" cy="15144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0445" rIns="0" bIns="0" rtlCol="0">
            <a:spAutoFit/>
          </a:bodyPr>
          <a:lstStyle/>
          <a:p>
            <a:pPr marL="5432425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Merci</a:t>
            </a:r>
            <a:r>
              <a:rPr spc="260" dirty="0"/>
              <a:t> </a:t>
            </a:r>
            <a:r>
              <a:rPr dirty="0"/>
              <a:t>pour</a:t>
            </a:r>
            <a:r>
              <a:rPr spc="265" dirty="0"/>
              <a:t> </a:t>
            </a:r>
            <a:r>
              <a:rPr dirty="0"/>
              <a:t>votre</a:t>
            </a:r>
            <a:r>
              <a:rPr spc="260" dirty="0"/>
              <a:t> </a:t>
            </a:r>
            <a:r>
              <a:rPr spc="50" dirty="0"/>
              <a:t>écoute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3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64664" y="2248834"/>
            <a:ext cx="1630680" cy="1630680"/>
          </a:xfrm>
          <a:custGeom>
            <a:avLst/>
            <a:gdLst/>
            <a:ahLst/>
            <a:cxnLst/>
            <a:rect l="l" t="t" r="r" b="b"/>
            <a:pathLst>
              <a:path w="1630679" h="1630679">
                <a:moveTo>
                  <a:pt x="0" y="1630319"/>
                </a:moveTo>
                <a:lnTo>
                  <a:pt x="0" y="0"/>
                </a:lnTo>
                <a:lnTo>
                  <a:pt x="1630319" y="0"/>
                </a:lnTo>
                <a:lnTo>
                  <a:pt x="2608" y="1630319"/>
                </a:lnTo>
                <a:lnTo>
                  <a:pt x="0" y="1630319"/>
                </a:lnTo>
                <a:close/>
              </a:path>
            </a:pathLst>
          </a:custGeom>
          <a:solidFill>
            <a:srgbClr val="E3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0824" y="2381389"/>
            <a:ext cx="8963023" cy="5791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0608" y="8815244"/>
            <a:ext cx="3276599" cy="143827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269883" y="8815244"/>
            <a:ext cx="10720705" cy="1438275"/>
            <a:chOff x="5269883" y="8815244"/>
            <a:chExt cx="10720705" cy="143827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4453" y="8815244"/>
              <a:ext cx="2276474" cy="14382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27320" y="8835030"/>
              <a:ext cx="6263213" cy="14001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9883" y="8835030"/>
              <a:ext cx="2181224" cy="140017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03962" y="2680329"/>
            <a:ext cx="6521450" cy="1682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4385" marR="5080" indent="-782320">
              <a:lnSpc>
                <a:spcPct val="116900"/>
              </a:lnSpc>
              <a:spcBef>
                <a:spcPts val="95"/>
              </a:spcBef>
            </a:pPr>
            <a:r>
              <a:rPr sz="4650" spc="165" dirty="0">
                <a:solidFill>
                  <a:srgbClr val="00A7A8"/>
                </a:solidFill>
                <a:latin typeface="Tahoma"/>
                <a:cs typeface="Tahoma"/>
              </a:rPr>
              <a:t>Observer</a:t>
            </a:r>
            <a:r>
              <a:rPr sz="4650" spc="1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650" spc="150" dirty="0">
                <a:solidFill>
                  <a:srgbClr val="00A7A8"/>
                </a:solidFill>
                <a:latin typeface="Tahoma"/>
                <a:cs typeface="Tahoma"/>
              </a:rPr>
              <a:t>et</a:t>
            </a:r>
            <a:r>
              <a:rPr sz="4650" spc="1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650" spc="100" dirty="0">
                <a:solidFill>
                  <a:srgbClr val="00A7A8"/>
                </a:solidFill>
                <a:latin typeface="Tahoma"/>
                <a:cs typeface="Tahoma"/>
              </a:rPr>
              <a:t>analyser </a:t>
            </a:r>
            <a:r>
              <a:rPr sz="4650" spc="105" dirty="0">
                <a:solidFill>
                  <a:srgbClr val="00A7A8"/>
                </a:solidFill>
                <a:latin typeface="Tahoma"/>
                <a:cs typeface="Tahoma"/>
              </a:rPr>
              <a:t>les</a:t>
            </a:r>
            <a:r>
              <a:rPr sz="465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650" spc="200" dirty="0">
                <a:solidFill>
                  <a:srgbClr val="00A7A8"/>
                </a:solidFill>
                <a:latin typeface="Tahoma"/>
                <a:cs typeface="Tahoma"/>
              </a:rPr>
              <a:t>dynamiques</a:t>
            </a:r>
            <a:endParaRPr sz="46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6093" y="4863703"/>
            <a:ext cx="5997575" cy="288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3000" spc="105" dirty="0">
                <a:solidFill>
                  <a:srgbClr val="323232"/>
                </a:solidFill>
                <a:latin typeface="Cambria"/>
                <a:cs typeface="Cambria"/>
              </a:rPr>
              <a:t>Rédigé</a:t>
            </a:r>
            <a:r>
              <a:rPr sz="3000" spc="160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3000" spc="125" dirty="0">
                <a:solidFill>
                  <a:srgbClr val="323232"/>
                </a:solidFill>
                <a:latin typeface="Cambria"/>
                <a:cs typeface="Cambria"/>
              </a:rPr>
              <a:t>en</a:t>
            </a:r>
            <a:r>
              <a:rPr sz="3000" spc="160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3000" spc="114" dirty="0">
                <a:solidFill>
                  <a:srgbClr val="323232"/>
                </a:solidFill>
                <a:latin typeface="Cambria"/>
                <a:cs typeface="Cambria"/>
              </a:rPr>
              <a:t>collaboration</a:t>
            </a:r>
            <a:r>
              <a:rPr sz="3000" spc="16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3000" spc="85" dirty="0">
                <a:solidFill>
                  <a:srgbClr val="323232"/>
                </a:solidFill>
                <a:latin typeface="Cambria"/>
                <a:cs typeface="Cambria"/>
              </a:rPr>
              <a:t>avec </a:t>
            </a:r>
            <a:r>
              <a:rPr sz="3000" spc="125" dirty="0">
                <a:solidFill>
                  <a:srgbClr val="323232"/>
                </a:solidFill>
                <a:latin typeface="Cambria"/>
                <a:cs typeface="Cambria"/>
              </a:rPr>
              <a:t>l’ensemble</a:t>
            </a:r>
            <a:r>
              <a:rPr sz="3000" spc="160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3000" spc="70" dirty="0">
                <a:solidFill>
                  <a:srgbClr val="323232"/>
                </a:solidFill>
                <a:latin typeface="Cambria"/>
                <a:cs typeface="Cambria"/>
              </a:rPr>
              <a:t>des</a:t>
            </a:r>
            <a:r>
              <a:rPr sz="3000" spc="16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3000" spc="95" dirty="0">
                <a:solidFill>
                  <a:srgbClr val="323232"/>
                </a:solidFill>
                <a:latin typeface="Cambria"/>
                <a:cs typeface="Cambria"/>
              </a:rPr>
              <a:t>opérateurs</a:t>
            </a:r>
            <a:r>
              <a:rPr sz="3000" spc="16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3000" spc="150" dirty="0">
                <a:solidFill>
                  <a:srgbClr val="323232"/>
                </a:solidFill>
                <a:latin typeface="Cambria"/>
                <a:cs typeface="Cambria"/>
              </a:rPr>
              <a:t>CEP</a:t>
            </a:r>
            <a:r>
              <a:rPr sz="3000" spc="16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3000" spc="50" dirty="0">
                <a:solidFill>
                  <a:srgbClr val="323232"/>
                </a:solidFill>
                <a:latin typeface="Cambria"/>
                <a:cs typeface="Cambria"/>
              </a:rPr>
              <a:t>de </a:t>
            </a:r>
            <a:r>
              <a:rPr sz="3000" spc="95" dirty="0">
                <a:solidFill>
                  <a:srgbClr val="323232"/>
                </a:solidFill>
                <a:latin typeface="Cambria"/>
                <a:cs typeface="Cambria"/>
              </a:rPr>
              <a:t>la</a:t>
            </a:r>
            <a:r>
              <a:rPr sz="3000" spc="16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3000" spc="110" dirty="0">
                <a:solidFill>
                  <a:srgbClr val="323232"/>
                </a:solidFill>
                <a:latin typeface="Cambria"/>
                <a:cs typeface="Cambria"/>
              </a:rPr>
              <a:t>région</a:t>
            </a:r>
            <a:r>
              <a:rPr sz="3000" spc="170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3000" spc="114" dirty="0">
                <a:solidFill>
                  <a:srgbClr val="323232"/>
                </a:solidFill>
                <a:latin typeface="Cambria"/>
                <a:cs typeface="Cambria"/>
              </a:rPr>
              <a:t>Hauts-</a:t>
            </a:r>
            <a:r>
              <a:rPr sz="3000" spc="65" dirty="0">
                <a:solidFill>
                  <a:srgbClr val="323232"/>
                </a:solidFill>
                <a:latin typeface="Cambria"/>
                <a:cs typeface="Cambria"/>
              </a:rPr>
              <a:t>de-</a:t>
            </a:r>
            <a:r>
              <a:rPr sz="3000" spc="125" dirty="0">
                <a:solidFill>
                  <a:srgbClr val="323232"/>
                </a:solidFill>
                <a:latin typeface="Cambria"/>
                <a:cs typeface="Cambria"/>
              </a:rPr>
              <a:t>France</a:t>
            </a:r>
            <a:endParaRPr sz="3000">
              <a:latin typeface="Cambria"/>
              <a:cs typeface="Cambria"/>
            </a:endParaRPr>
          </a:p>
          <a:p>
            <a:pPr marL="393700" marR="386080" algn="ctr">
              <a:lnSpc>
                <a:spcPct val="125000"/>
              </a:lnSpc>
            </a:pPr>
            <a:r>
              <a:rPr sz="3000" spc="125" dirty="0">
                <a:solidFill>
                  <a:srgbClr val="323232"/>
                </a:solidFill>
                <a:latin typeface="Cambria"/>
                <a:cs typeface="Cambria"/>
              </a:rPr>
              <a:t>Remis</a:t>
            </a:r>
            <a:r>
              <a:rPr sz="3000" spc="160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3000" spc="55" dirty="0">
                <a:solidFill>
                  <a:srgbClr val="323232"/>
                </a:solidFill>
                <a:latin typeface="Cambria"/>
                <a:cs typeface="Cambria"/>
              </a:rPr>
              <a:t>à</a:t>
            </a:r>
            <a:r>
              <a:rPr sz="3000" spc="16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3000" spc="135" dirty="0">
                <a:solidFill>
                  <a:srgbClr val="323232"/>
                </a:solidFill>
                <a:latin typeface="Cambria"/>
                <a:cs typeface="Cambria"/>
              </a:rPr>
              <a:t>France</a:t>
            </a:r>
            <a:r>
              <a:rPr sz="3000" spc="16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3000" spc="130" dirty="0">
                <a:solidFill>
                  <a:srgbClr val="323232"/>
                </a:solidFill>
                <a:latin typeface="Cambria"/>
                <a:cs typeface="Cambria"/>
              </a:rPr>
              <a:t>Compétences </a:t>
            </a:r>
            <a:r>
              <a:rPr sz="3000" spc="95" dirty="0">
                <a:solidFill>
                  <a:srgbClr val="323232"/>
                </a:solidFill>
                <a:latin typeface="Cambria"/>
                <a:cs typeface="Cambria"/>
              </a:rPr>
              <a:t>Présenté</a:t>
            </a:r>
            <a:r>
              <a:rPr sz="3000" spc="160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3000" spc="100" dirty="0">
                <a:solidFill>
                  <a:srgbClr val="323232"/>
                </a:solidFill>
                <a:latin typeface="Cambria"/>
                <a:cs typeface="Cambria"/>
              </a:rPr>
              <a:t>au</a:t>
            </a:r>
            <a:r>
              <a:rPr sz="3000" spc="16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3000" spc="155" dirty="0">
                <a:solidFill>
                  <a:srgbClr val="323232"/>
                </a:solidFill>
                <a:latin typeface="Cambria"/>
                <a:cs typeface="Cambria"/>
              </a:rPr>
              <a:t>CORE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76569" y="9591547"/>
            <a:ext cx="380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>
                <a:solidFill>
                  <a:srgbClr val="323232"/>
                </a:solidFill>
                <a:latin typeface="Cambria"/>
                <a:cs typeface="Cambria"/>
              </a:rPr>
              <a:t>02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3415"/>
            <a:ext cx="2819399" cy="166591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8096903" y="2381430"/>
            <a:ext cx="1630680" cy="1630680"/>
          </a:xfrm>
          <a:custGeom>
            <a:avLst/>
            <a:gdLst/>
            <a:ahLst/>
            <a:cxnLst/>
            <a:rect l="l" t="t" r="r" b="b"/>
            <a:pathLst>
              <a:path w="1630679" h="1630679">
                <a:moveTo>
                  <a:pt x="0" y="1630319"/>
                </a:moveTo>
                <a:lnTo>
                  <a:pt x="0" y="0"/>
                </a:lnTo>
                <a:lnTo>
                  <a:pt x="1630319" y="0"/>
                </a:lnTo>
                <a:lnTo>
                  <a:pt x="2608" y="1630319"/>
                </a:lnTo>
                <a:lnTo>
                  <a:pt x="0" y="1630319"/>
                </a:lnTo>
                <a:close/>
              </a:path>
            </a:pathLst>
          </a:custGeom>
          <a:solidFill>
            <a:srgbClr val="E3E7E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13"/>
            <a:ext cx="6467474" cy="102709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634362" y="4125137"/>
            <a:ext cx="3295650" cy="3289300"/>
          </a:xfrm>
          <a:custGeom>
            <a:avLst/>
            <a:gdLst/>
            <a:ahLst/>
            <a:cxnLst/>
            <a:rect l="l" t="t" r="r" b="b"/>
            <a:pathLst>
              <a:path w="3295650" h="3289300">
                <a:moveTo>
                  <a:pt x="3170136" y="1649476"/>
                </a:moveTo>
                <a:lnTo>
                  <a:pt x="3169374" y="1601279"/>
                </a:lnTo>
                <a:lnTo>
                  <a:pt x="3167138" y="1553451"/>
                </a:lnTo>
                <a:lnTo>
                  <a:pt x="3163417" y="1506016"/>
                </a:lnTo>
                <a:lnTo>
                  <a:pt x="3158261" y="1458988"/>
                </a:lnTo>
                <a:lnTo>
                  <a:pt x="3151682" y="1412405"/>
                </a:lnTo>
                <a:lnTo>
                  <a:pt x="3143694" y="1366278"/>
                </a:lnTo>
                <a:lnTo>
                  <a:pt x="3134334" y="1320634"/>
                </a:lnTo>
                <a:lnTo>
                  <a:pt x="3123615" y="1275499"/>
                </a:lnTo>
                <a:lnTo>
                  <a:pt x="3111550" y="1230884"/>
                </a:lnTo>
                <a:lnTo>
                  <a:pt x="3098190" y="1186815"/>
                </a:lnTo>
                <a:lnTo>
                  <a:pt x="3083534" y="1143317"/>
                </a:lnTo>
                <a:lnTo>
                  <a:pt x="3067608" y="1100416"/>
                </a:lnTo>
                <a:lnTo>
                  <a:pt x="3050451" y="1058125"/>
                </a:lnTo>
                <a:lnTo>
                  <a:pt x="3032061" y="1016482"/>
                </a:lnTo>
                <a:lnTo>
                  <a:pt x="3012465" y="975499"/>
                </a:lnTo>
                <a:lnTo>
                  <a:pt x="2991701" y="935202"/>
                </a:lnTo>
                <a:lnTo>
                  <a:pt x="2969780" y="895604"/>
                </a:lnTo>
                <a:lnTo>
                  <a:pt x="2946730" y="856729"/>
                </a:lnTo>
                <a:lnTo>
                  <a:pt x="2922574" y="818616"/>
                </a:lnTo>
                <a:lnTo>
                  <a:pt x="2897314" y="781265"/>
                </a:lnTo>
                <a:lnTo>
                  <a:pt x="2871000" y="744715"/>
                </a:lnTo>
                <a:lnTo>
                  <a:pt x="2843644" y="708990"/>
                </a:lnTo>
                <a:lnTo>
                  <a:pt x="2815272" y="674103"/>
                </a:lnTo>
                <a:lnTo>
                  <a:pt x="2785897" y="640067"/>
                </a:lnTo>
                <a:lnTo>
                  <a:pt x="2755544" y="606933"/>
                </a:lnTo>
                <a:lnTo>
                  <a:pt x="2724251" y="574700"/>
                </a:lnTo>
                <a:lnTo>
                  <a:pt x="2692006" y="543394"/>
                </a:lnTo>
                <a:lnTo>
                  <a:pt x="2658872" y="513041"/>
                </a:lnTo>
                <a:lnTo>
                  <a:pt x="2624848" y="483666"/>
                </a:lnTo>
                <a:lnTo>
                  <a:pt x="2589961" y="455295"/>
                </a:lnTo>
                <a:lnTo>
                  <a:pt x="2554224" y="427926"/>
                </a:lnTo>
                <a:lnTo>
                  <a:pt x="2517673" y="401612"/>
                </a:lnTo>
                <a:lnTo>
                  <a:pt x="2480335" y="376364"/>
                </a:lnTo>
                <a:lnTo>
                  <a:pt x="2442222" y="352196"/>
                </a:lnTo>
                <a:lnTo>
                  <a:pt x="2403348" y="329145"/>
                </a:lnTo>
                <a:lnTo>
                  <a:pt x="2363749" y="307225"/>
                </a:lnTo>
                <a:lnTo>
                  <a:pt x="2323452" y="286461"/>
                </a:lnTo>
                <a:lnTo>
                  <a:pt x="2282469" y="266877"/>
                </a:lnTo>
                <a:lnTo>
                  <a:pt x="2240813" y="248488"/>
                </a:lnTo>
                <a:lnTo>
                  <a:pt x="2198535" y="231317"/>
                </a:lnTo>
                <a:lnTo>
                  <a:pt x="2155634" y="215392"/>
                </a:lnTo>
                <a:lnTo>
                  <a:pt x="2112137" y="200736"/>
                </a:lnTo>
                <a:lnTo>
                  <a:pt x="2068068" y="187363"/>
                </a:lnTo>
                <a:lnTo>
                  <a:pt x="2023452" y="175310"/>
                </a:lnTo>
                <a:lnTo>
                  <a:pt x="1978317" y="164592"/>
                </a:lnTo>
                <a:lnTo>
                  <a:pt x="1932660" y="155232"/>
                </a:lnTo>
                <a:lnTo>
                  <a:pt x="1886534" y="147243"/>
                </a:lnTo>
                <a:lnTo>
                  <a:pt x="1839950" y="140652"/>
                </a:lnTo>
                <a:lnTo>
                  <a:pt x="1792922" y="135496"/>
                </a:lnTo>
                <a:lnTo>
                  <a:pt x="1745488" y="131787"/>
                </a:lnTo>
                <a:lnTo>
                  <a:pt x="1697659" y="129540"/>
                </a:lnTo>
                <a:lnTo>
                  <a:pt x="1649463" y="128790"/>
                </a:lnTo>
                <a:lnTo>
                  <a:pt x="1601254" y="129540"/>
                </a:lnTo>
                <a:lnTo>
                  <a:pt x="1553425" y="131787"/>
                </a:lnTo>
                <a:lnTo>
                  <a:pt x="1505991" y="135496"/>
                </a:lnTo>
                <a:lnTo>
                  <a:pt x="1458963" y="140652"/>
                </a:lnTo>
                <a:lnTo>
                  <a:pt x="1412379" y="147243"/>
                </a:lnTo>
                <a:lnTo>
                  <a:pt x="1366253" y="155232"/>
                </a:lnTo>
                <a:lnTo>
                  <a:pt x="1320609" y="164592"/>
                </a:lnTo>
                <a:lnTo>
                  <a:pt x="1275461" y="175310"/>
                </a:lnTo>
                <a:lnTo>
                  <a:pt x="1230845" y="187363"/>
                </a:lnTo>
                <a:lnTo>
                  <a:pt x="1186776" y="200736"/>
                </a:lnTo>
                <a:lnTo>
                  <a:pt x="1143279" y="215392"/>
                </a:lnTo>
                <a:lnTo>
                  <a:pt x="1100378" y="231317"/>
                </a:lnTo>
                <a:lnTo>
                  <a:pt x="1058100" y="248475"/>
                </a:lnTo>
                <a:lnTo>
                  <a:pt x="1016444" y="266865"/>
                </a:lnTo>
                <a:lnTo>
                  <a:pt x="975461" y="286461"/>
                </a:lnTo>
                <a:lnTo>
                  <a:pt x="935164" y="307225"/>
                </a:lnTo>
                <a:lnTo>
                  <a:pt x="895565" y="329145"/>
                </a:lnTo>
                <a:lnTo>
                  <a:pt x="856691" y="352196"/>
                </a:lnTo>
                <a:lnTo>
                  <a:pt x="818578" y="376364"/>
                </a:lnTo>
                <a:lnTo>
                  <a:pt x="781227" y="401612"/>
                </a:lnTo>
                <a:lnTo>
                  <a:pt x="744689" y="427926"/>
                </a:lnTo>
                <a:lnTo>
                  <a:pt x="708952" y="455282"/>
                </a:lnTo>
                <a:lnTo>
                  <a:pt x="674065" y="483666"/>
                </a:lnTo>
                <a:lnTo>
                  <a:pt x="640041" y="513041"/>
                </a:lnTo>
                <a:lnTo>
                  <a:pt x="606894" y="543394"/>
                </a:lnTo>
                <a:lnTo>
                  <a:pt x="574662" y="574700"/>
                </a:lnTo>
                <a:lnTo>
                  <a:pt x="543356" y="606933"/>
                </a:lnTo>
                <a:lnTo>
                  <a:pt x="513003" y="640067"/>
                </a:lnTo>
                <a:lnTo>
                  <a:pt x="483628" y="674103"/>
                </a:lnTo>
                <a:lnTo>
                  <a:pt x="455256" y="708990"/>
                </a:lnTo>
                <a:lnTo>
                  <a:pt x="427901" y="744715"/>
                </a:lnTo>
                <a:lnTo>
                  <a:pt x="401586" y="781265"/>
                </a:lnTo>
                <a:lnTo>
                  <a:pt x="376326" y="818616"/>
                </a:lnTo>
                <a:lnTo>
                  <a:pt x="352171" y="856729"/>
                </a:lnTo>
                <a:lnTo>
                  <a:pt x="329120" y="895591"/>
                </a:lnTo>
                <a:lnTo>
                  <a:pt x="307200" y="935189"/>
                </a:lnTo>
                <a:lnTo>
                  <a:pt x="286435" y="975499"/>
                </a:lnTo>
                <a:lnTo>
                  <a:pt x="266839" y="1016482"/>
                </a:lnTo>
                <a:lnTo>
                  <a:pt x="248450" y="1058125"/>
                </a:lnTo>
                <a:lnTo>
                  <a:pt x="231279" y="1100416"/>
                </a:lnTo>
                <a:lnTo>
                  <a:pt x="215366" y="1143317"/>
                </a:lnTo>
                <a:lnTo>
                  <a:pt x="200710" y="1186815"/>
                </a:lnTo>
                <a:lnTo>
                  <a:pt x="187337" y="1230871"/>
                </a:lnTo>
                <a:lnTo>
                  <a:pt x="175285" y="1275499"/>
                </a:lnTo>
                <a:lnTo>
                  <a:pt x="164566" y="1320634"/>
                </a:lnTo>
                <a:lnTo>
                  <a:pt x="155194" y="1366278"/>
                </a:lnTo>
                <a:lnTo>
                  <a:pt x="147218" y="1412405"/>
                </a:lnTo>
                <a:lnTo>
                  <a:pt x="140627" y="1458988"/>
                </a:lnTo>
                <a:lnTo>
                  <a:pt x="135470" y="1506016"/>
                </a:lnTo>
                <a:lnTo>
                  <a:pt x="131762" y="1553451"/>
                </a:lnTo>
                <a:lnTo>
                  <a:pt x="129514" y="1601279"/>
                </a:lnTo>
                <a:lnTo>
                  <a:pt x="128765" y="1649476"/>
                </a:lnTo>
                <a:lnTo>
                  <a:pt x="129514" y="1697672"/>
                </a:lnTo>
                <a:lnTo>
                  <a:pt x="131762" y="1745513"/>
                </a:lnTo>
                <a:lnTo>
                  <a:pt x="135470" y="1792947"/>
                </a:lnTo>
                <a:lnTo>
                  <a:pt x="140627" y="1839963"/>
                </a:lnTo>
                <a:lnTo>
                  <a:pt x="147218" y="1886559"/>
                </a:lnTo>
                <a:lnTo>
                  <a:pt x="155194" y="1932686"/>
                </a:lnTo>
                <a:lnTo>
                  <a:pt x="164566" y="1978329"/>
                </a:lnTo>
                <a:lnTo>
                  <a:pt x="175285" y="2023478"/>
                </a:lnTo>
                <a:lnTo>
                  <a:pt x="187337" y="2068093"/>
                </a:lnTo>
                <a:lnTo>
                  <a:pt x="200710" y="2112162"/>
                </a:lnTo>
                <a:lnTo>
                  <a:pt x="215366" y="2155647"/>
                </a:lnTo>
                <a:lnTo>
                  <a:pt x="231292" y="2198560"/>
                </a:lnTo>
                <a:lnTo>
                  <a:pt x="248450" y="2240838"/>
                </a:lnTo>
                <a:lnTo>
                  <a:pt x="266839" y="2282482"/>
                </a:lnTo>
                <a:lnTo>
                  <a:pt x="286435" y="2323477"/>
                </a:lnTo>
                <a:lnTo>
                  <a:pt x="307200" y="2363774"/>
                </a:lnTo>
                <a:lnTo>
                  <a:pt x="329120" y="2403373"/>
                </a:lnTo>
                <a:lnTo>
                  <a:pt x="352171" y="2442248"/>
                </a:lnTo>
                <a:lnTo>
                  <a:pt x="376339" y="2480360"/>
                </a:lnTo>
                <a:lnTo>
                  <a:pt x="401586" y="2517698"/>
                </a:lnTo>
                <a:lnTo>
                  <a:pt x="427901" y="2554249"/>
                </a:lnTo>
                <a:lnTo>
                  <a:pt x="455256" y="2589987"/>
                </a:lnTo>
                <a:lnTo>
                  <a:pt x="483641" y="2624874"/>
                </a:lnTo>
                <a:lnTo>
                  <a:pt x="513016" y="2658897"/>
                </a:lnTo>
                <a:lnTo>
                  <a:pt x="543369" y="2692044"/>
                </a:lnTo>
                <a:lnTo>
                  <a:pt x="574662" y="2724277"/>
                </a:lnTo>
                <a:lnTo>
                  <a:pt x="606894" y="2755582"/>
                </a:lnTo>
                <a:lnTo>
                  <a:pt x="640041" y="2785935"/>
                </a:lnTo>
                <a:lnTo>
                  <a:pt x="674065" y="2815310"/>
                </a:lnTo>
                <a:lnTo>
                  <a:pt x="708964" y="2843682"/>
                </a:lnTo>
                <a:lnTo>
                  <a:pt x="744689" y="2871038"/>
                </a:lnTo>
                <a:lnTo>
                  <a:pt x="781240" y="2897352"/>
                </a:lnTo>
                <a:lnTo>
                  <a:pt x="818578" y="2922613"/>
                </a:lnTo>
                <a:lnTo>
                  <a:pt x="856703" y="2946768"/>
                </a:lnTo>
                <a:lnTo>
                  <a:pt x="895565" y="2969818"/>
                </a:lnTo>
                <a:lnTo>
                  <a:pt x="935164" y="2991751"/>
                </a:lnTo>
                <a:lnTo>
                  <a:pt x="975474" y="3012516"/>
                </a:lnTo>
                <a:lnTo>
                  <a:pt x="1016457" y="3032099"/>
                </a:lnTo>
                <a:lnTo>
                  <a:pt x="1058100" y="3050489"/>
                </a:lnTo>
                <a:lnTo>
                  <a:pt x="1100391" y="3067659"/>
                </a:lnTo>
                <a:lnTo>
                  <a:pt x="1143292" y="3083585"/>
                </a:lnTo>
                <a:lnTo>
                  <a:pt x="1186789" y="3098241"/>
                </a:lnTo>
                <a:lnTo>
                  <a:pt x="1230845" y="3111601"/>
                </a:lnTo>
                <a:lnTo>
                  <a:pt x="1275473" y="3123654"/>
                </a:lnTo>
                <a:lnTo>
                  <a:pt x="1320609" y="3134385"/>
                </a:lnTo>
                <a:lnTo>
                  <a:pt x="1366253" y="3143745"/>
                </a:lnTo>
                <a:lnTo>
                  <a:pt x="1412379" y="3151733"/>
                </a:lnTo>
                <a:lnTo>
                  <a:pt x="1458976" y="3158312"/>
                </a:lnTo>
                <a:lnTo>
                  <a:pt x="1505991" y="3163468"/>
                </a:lnTo>
                <a:lnTo>
                  <a:pt x="1553425" y="3167189"/>
                </a:lnTo>
                <a:lnTo>
                  <a:pt x="1601266" y="3169437"/>
                </a:lnTo>
                <a:lnTo>
                  <a:pt x="1649463" y="3170186"/>
                </a:lnTo>
                <a:lnTo>
                  <a:pt x="1697659" y="3169437"/>
                </a:lnTo>
                <a:lnTo>
                  <a:pt x="1745488" y="3167189"/>
                </a:lnTo>
                <a:lnTo>
                  <a:pt x="1792922" y="3163468"/>
                </a:lnTo>
                <a:lnTo>
                  <a:pt x="1839950" y="3158312"/>
                </a:lnTo>
                <a:lnTo>
                  <a:pt x="1886534" y="3151733"/>
                </a:lnTo>
                <a:lnTo>
                  <a:pt x="1932660" y="3143745"/>
                </a:lnTo>
                <a:lnTo>
                  <a:pt x="1978317" y="3134385"/>
                </a:lnTo>
                <a:lnTo>
                  <a:pt x="2023452" y="3123654"/>
                </a:lnTo>
                <a:lnTo>
                  <a:pt x="2068068" y="3111601"/>
                </a:lnTo>
                <a:lnTo>
                  <a:pt x="2112137" y="3098241"/>
                </a:lnTo>
                <a:lnTo>
                  <a:pt x="2155634" y="3083585"/>
                </a:lnTo>
                <a:lnTo>
                  <a:pt x="2198535" y="3067659"/>
                </a:lnTo>
                <a:lnTo>
                  <a:pt x="2240826" y="3050489"/>
                </a:lnTo>
                <a:lnTo>
                  <a:pt x="2282469" y="3032099"/>
                </a:lnTo>
                <a:lnTo>
                  <a:pt x="2323452" y="3012516"/>
                </a:lnTo>
                <a:lnTo>
                  <a:pt x="2363749" y="2991739"/>
                </a:lnTo>
                <a:lnTo>
                  <a:pt x="2403348" y="2969818"/>
                </a:lnTo>
                <a:lnTo>
                  <a:pt x="2442222" y="2946768"/>
                </a:lnTo>
                <a:lnTo>
                  <a:pt x="2480335" y="2922613"/>
                </a:lnTo>
                <a:lnTo>
                  <a:pt x="2517673" y="2897352"/>
                </a:lnTo>
                <a:lnTo>
                  <a:pt x="2554224" y="2871038"/>
                </a:lnTo>
                <a:lnTo>
                  <a:pt x="2589961" y="2843682"/>
                </a:lnTo>
                <a:lnTo>
                  <a:pt x="2624848" y="2815310"/>
                </a:lnTo>
                <a:lnTo>
                  <a:pt x="2658872" y="2785922"/>
                </a:lnTo>
                <a:lnTo>
                  <a:pt x="2692006" y="2755582"/>
                </a:lnTo>
                <a:lnTo>
                  <a:pt x="2724251" y="2724277"/>
                </a:lnTo>
                <a:lnTo>
                  <a:pt x="2755544" y="2692044"/>
                </a:lnTo>
                <a:lnTo>
                  <a:pt x="2785897" y="2658897"/>
                </a:lnTo>
                <a:lnTo>
                  <a:pt x="2815272" y="2624874"/>
                </a:lnTo>
                <a:lnTo>
                  <a:pt x="2843644" y="2589987"/>
                </a:lnTo>
                <a:lnTo>
                  <a:pt x="2871000" y="2554249"/>
                </a:lnTo>
                <a:lnTo>
                  <a:pt x="2897314" y="2517698"/>
                </a:lnTo>
                <a:lnTo>
                  <a:pt x="2922574" y="2480360"/>
                </a:lnTo>
                <a:lnTo>
                  <a:pt x="2946730" y="2442235"/>
                </a:lnTo>
                <a:lnTo>
                  <a:pt x="2969780" y="2403373"/>
                </a:lnTo>
                <a:lnTo>
                  <a:pt x="2991701" y="2363774"/>
                </a:lnTo>
                <a:lnTo>
                  <a:pt x="3012465" y="2323465"/>
                </a:lnTo>
                <a:lnTo>
                  <a:pt x="3032061" y="2282482"/>
                </a:lnTo>
                <a:lnTo>
                  <a:pt x="3050451" y="2240838"/>
                </a:lnTo>
                <a:lnTo>
                  <a:pt x="3067608" y="2198547"/>
                </a:lnTo>
                <a:lnTo>
                  <a:pt x="3083534" y="2155647"/>
                </a:lnTo>
                <a:lnTo>
                  <a:pt x="3098190" y="2112149"/>
                </a:lnTo>
                <a:lnTo>
                  <a:pt x="3111550" y="2068080"/>
                </a:lnTo>
                <a:lnTo>
                  <a:pt x="3123615" y="2023465"/>
                </a:lnTo>
                <a:lnTo>
                  <a:pt x="3134334" y="1978329"/>
                </a:lnTo>
                <a:lnTo>
                  <a:pt x="3143694" y="1932686"/>
                </a:lnTo>
                <a:lnTo>
                  <a:pt x="3151682" y="1886559"/>
                </a:lnTo>
                <a:lnTo>
                  <a:pt x="3158261" y="1839963"/>
                </a:lnTo>
                <a:lnTo>
                  <a:pt x="3163417" y="1792947"/>
                </a:lnTo>
                <a:lnTo>
                  <a:pt x="3167138" y="1745513"/>
                </a:lnTo>
                <a:lnTo>
                  <a:pt x="3169374" y="1697672"/>
                </a:lnTo>
                <a:lnTo>
                  <a:pt x="3170136" y="1649476"/>
                </a:lnTo>
                <a:close/>
              </a:path>
              <a:path w="3295650" h="3289300">
                <a:moveTo>
                  <a:pt x="3295650" y="1536700"/>
                </a:moveTo>
                <a:lnTo>
                  <a:pt x="3292640" y="1498600"/>
                </a:lnTo>
                <a:lnTo>
                  <a:pt x="3287801" y="1447800"/>
                </a:lnTo>
                <a:lnTo>
                  <a:pt x="3281629" y="1409700"/>
                </a:lnTo>
                <a:lnTo>
                  <a:pt x="3274136" y="1358900"/>
                </a:lnTo>
                <a:lnTo>
                  <a:pt x="3265347" y="1308100"/>
                </a:lnTo>
                <a:lnTo>
                  <a:pt x="3255924" y="1272451"/>
                </a:lnTo>
                <a:lnTo>
                  <a:pt x="3255924" y="1638300"/>
                </a:lnTo>
                <a:lnTo>
                  <a:pt x="3255213" y="1689100"/>
                </a:lnTo>
                <a:lnTo>
                  <a:pt x="3253092" y="1739900"/>
                </a:lnTo>
                <a:lnTo>
                  <a:pt x="3249587" y="1790700"/>
                </a:lnTo>
                <a:lnTo>
                  <a:pt x="3244710" y="1828800"/>
                </a:lnTo>
                <a:lnTo>
                  <a:pt x="3238474" y="1879600"/>
                </a:lnTo>
                <a:lnTo>
                  <a:pt x="3230918" y="1930400"/>
                </a:lnTo>
                <a:lnTo>
                  <a:pt x="3222053" y="1968500"/>
                </a:lnTo>
                <a:lnTo>
                  <a:pt x="3211893" y="2019300"/>
                </a:lnTo>
                <a:lnTo>
                  <a:pt x="3200476" y="2057400"/>
                </a:lnTo>
                <a:lnTo>
                  <a:pt x="3187801" y="2108200"/>
                </a:lnTo>
                <a:lnTo>
                  <a:pt x="3173895" y="2146300"/>
                </a:lnTo>
                <a:lnTo>
                  <a:pt x="3158782" y="2197100"/>
                </a:lnTo>
                <a:lnTo>
                  <a:pt x="3142475" y="2235200"/>
                </a:lnTo>
                <a:lnTo>
                  <a:pt x="3125012" y="2273300"/>
                </a:lnTo>
                <a:lnTo>
                  <a:pt x="3106382" y="2324100"/>
                </a:lnTo>
                <a:lnTo>
                  <a:pt x="3086633" y="2362200"/>
                </a:lnTo>
                <a:lnTo>
                  <a:pt x="3065780" y="2400300"/>
                </a:lnTo>
                <a:lnTo>
                  <a:pt x="3043834" y="2438400"/>
                </a:lnTo>
                <a:lnTo>
                  <a:pt x="3020822" y="2476500"/>
                </a:lnTo>
                <a:lnTo>
                  <a:pt x="2996755" y="2514600"/>
                </a:lnTo>
                <a:lnTo>
                  <a:pt x="2971660" y="2552700"/>
                </a:lnTo>
                <a:lnTo>
                  <a:pt x="2945561" y="2590800"/>
                </a:lnTo>
                <a:lnTo>
                  <a:pt x="2918472" y="2628900"/>
                </a:lnTo>
                <a:lnTo>
                  <a:pt x="2890405" y="2667000"/>
                </a:lnTo>
                <a:lnTo>
                  <a:pt x="2861399" y="2692400"/>
                </a:lnTo>
                <a:lnTo>
                  <a:pt x="2831465" y="2730500"/>
                </a:lnTo>
                <a:lnTo>
                  <a:pt x="2800616" y="2768600"/>
                </a:lnTo>
                <a:lnTo>
                  <a:pt x="2768892" y="2794000"/>
                </a:lnTo>
                <a:lnTo>
                  <a:pt x="2736291" y="2819400"/>
                </a:lnTo>
                <a:lnTo>
                  <a:pt x="2702839" y="2857500"/>
                </a:lnTo>
                <a:lnTo>
                  <a:pt x="2668562" y="2882900"/>
                </a:lnTo>
                <a:lnTo>
                  <a:pt x="2633472" y="2908300"/>
                </a:lnTo>
                <a:lnTo>
                  <a:pt x="2597594" y="2933700"/>
                </a:lnTo>
                <a:lnTo>
                  <a:pt x="2560955" y="2959100"/>
                </a:lnTo>
                <a:lnTo>
                  <a:pt x="2523566" y="2984500"/>
                </a:lnTo>
                <a:lnTo>
                  <a:pt x="2485440" y="3009900"/>
                </a:lnTo>
                <a:lnTo>
                  <a:pt x="2446617" y="3035300"/>
                </a:lnTo>
                <a:lnTo>
                  <a:pt x="2407094" y="3060700"/>
                </a:lnTo>
                <a:lnTo>
                  <a:pt x="2366911" y="3086100"/>
                </a:lnTo>
                <a:lnTo>
                  <a:pt x="2326081" y="3098800"/>
                </a:lnTo>
                <a:lnTo>
                  <a:pt x="2284615" y="3124200"/>
                </a:lnTo>
                <a:lnTo>
                  <a:pt x="2156676" y="3162300"/>
                </a:lnTo>
                <a:lnTo>
                  <a:pt x="2112899" y="3187700"/>
                </a:lnTo>
                <a:lnTo>
                  <a:pt x="2068601" y="3200400"/>
                </a:lnTo>
                <a:lnTo>
                  <a:pt x="2023795" y="3200400"/>
                </a:lnTo>
                <a:lnTo>
                  <a:pt x="1932736" y="3225800"/>
                </a:lnTo>
                <a:lnTo>
                  <a:pt x="1886521" y="3225800"/>
                </a:lnTo>
                <a:lnTo>
                  <a:pt x="1839887" y="3238500"/>
                </a:lnTo>
                <a:lnTo>
                  <a:pt x="1792846" y="3238500"/>
                </a:lnTo>
                <a:lnTo>
                  <a:pt x="1745411" y="3251200"/>
                </a:lnTo>
                <a:lnTo>
                  <a:pt x="1553514" y="3251200"/>
                </a:lnTo>
                <a:lnTo>
                  <a:pt x="1506080" y="3238500"/>
                </a:lnTo>
                <a:lnTo>
                  <a:pt x="1459026" y="3238500"/>
                </a:lnTo>
                <a:lnTo>
                  <a:pt x="1412392" y="3225800"/>
                </a:lnTo>
                <a:lnTo>
                  <a:pt x="1366177" y="3225800"/>
                </a:lnTo>
                <a:lnTo>
                  <a:pt x="1275118" y="3200400"/>
                </a:lnTo>
                <a:lnTo>
                  <a:pt x="1230312" y="3200400"/>
                </a:lnTo>
                <a:lnTo>
                  <a:pt x="1186014" y="3187700"/>
                </a:lnTo>
                <a:lnTo>
                  <a:pt x="1142238" y="3162300"/>
                </a:lnTo>
                <a:lnTo>
                  <a:pt x="1014298" y="3124200"/>
                </a:lnTo>
                <a:lnTo>
                  <a:pt x="972832" y="3098800"/>
                </a:lnTo>
                <a:lnTo>
                  <a:pt x="932002" y="3086100"/>
                </a:lnTo>
                <a:lnTo>
                  <a:pt x="891819" y="3060700"/>
                </a:lnTo>
                <a:lnTo>
                  <a:pt x="852309" y="3035300"/>
                </a:lnTo>
                <a:lnTo>
                  <a:pt x="813473" y="3009900"/>
                </a:lnTo>
                <a:lnTo>
                  <a:pt x="775360" y="2984500"/>
                </a:lnTo>
                <a:lnTo>
                  <a:pt x="737971" y="2959100"/>
                </a:lnTo>
                <a:lnTo>
                  <a:pt x="701319" y="2933700"/>
                </a:lnTo>
                <a:lnTo>
                  <a:pt x="665454" y="2908300"/>
                </a:lnTo>
                <a:lnTo>
                  <a:pt x="630364" y="2882900"/>
                </a:lnTo>
                <a:lnTo>
                  <a:pt x="596087" y="2857500"/>
                </a:lnTo>
                <a:lnTo>
                  <a:pt x="562635" y="2819400"/>
                </a:lnTo>
                <a:lnTo>
                  <a:pt x="530034" y="2794000"/>
                </a:lnTo>
                <a:lnTo>
                  <a:pt x="498309" y="2768600"/>
                </a:lnTo>
                <a:lnTo>
                  <a:pt x="467461" y="2730500"/>
                </a:lnTo>
                <a:lnTo>
                  <a:pt x="437527" y="2692400"/>
                </a:lnTo>
                <a:lnTo>
                  <a:pt x="408520" y="2667000"/>
                </a:lnTo>
                <a:lnTo>
                  <a:pt x="380453" y="2628900"/>
                </a:lnTo>
                <a:lnTo>
                  <a:pt x="353364" y="2590800"/>
                </a:lnTo>
                <a:lnTo>
                  <a:pt x="327266" y="2552700"/>
                </a:lnTo>
                <a:lnTo>
                  <a:pt x="302171" y="2514600"/>
                </a:lnTo>
                <a:lnTo>
                  <a:pt x="278117" y="2476500"/>
                </a:lnTo>
                <a:lnTo>
                  <a:pt x="255104" y="2438400"/>
                </a:lnTo>
                <a:lnTo>
                  <a:pt x="233146" y="2400300"/>
                </a:lnTo>
                <a:lnTo>
                  <a:pt x="212293" y="2362200"/>
                </a:lnTo>
                <a:lnTo>
                  <a:pt x="192544" y="2324100"/>
                </a:lnTo>
                <a:lnTo>
                  <a:pt x="173926" y="2273300"/>
                </a:lnTo>
                <a:lnTo>
                  <a:pt x="156451" y="2235200"/>
                </a:lnTo>
                <a:lnTo>
                  <a:pt x="140157" y="2197100"/>
                </a:lnTo>
                <a:lnTo>
                  <a:pt x="125044" y="2146300"/>
                </a:lnTo>
                <a:lnTo>
                  <a:pt x="111137" y="2108200"/>
                </a:lnTo>
                <a:lnTo>
                  <a:pt x="98463" y="2057400"/>
                </a:lnTo>
                <a:lnTo>
                  <a:pt x="87045" y="2019300"/>
                </a:lnTo>
                <a:lnTo>
                  <a:pt x="76885" y="1968500"/>
                </a:lnTo>
                <a:lnTo>
                  <a:pt x="68021" y="1930400"/>
                </a:lnTo>
                <a:lnTo>
                  <a:pt x="60464" y="1879600"/>
                </a:lnTo>
                <a:lnTo>
                  <a:pt x="54229" y="1828800"/>
                </a:lnTo>
                <a:lnTo>
                  <a:pt x="49352" y="1790700"/>
                </a:lnTo>
                <a:lnTo>
                  <a:pt x="45834" y="1739900"/>
                </a:lnTo>
                <a:lnTo>
                  <a:pt x="43726" y="1689100"/>
                </a:lnTo>
                <a:lnTo>
                  <a:pt x="43002" y="1638300"/>
                </a:lnTo>
                <a:lnTo>
                  <a:pt x="43726" y="1600200"/>
                </a:lnTo>
                <a:lnTo>
                  <a:pt x="45834" y="1549400"/>
                </a:lnTo>
                <a:lnTo>
                  <a:pt x="49352" y="1498600"/>
                </a:lnTo>
                <a:lnTo>
                  <a:pt x="54229" y="1447800"/>
                </a:lnTo>
                <a:lnTo>
                  <a:pt x="60464" y="1409700"/>
                </a:lnTo>
                <a:lnTo>
                  <a:pt x="68021" y="1358900"/>
                </a:lnTo>
                <a:lnTo>
                  <a:pt x="76885" y="1308100"/>
                </a:lnTo>
                <a:lnTo>
                  <a:pt x="87045" y="1270000"/>
                </a:lnTo>
                <a:lnTo>
                  <a:pt x="98463" y="1219200"/>
                </a:lnTo>
                <a:lnTo>
                  <a:pt x="111137" y="1181100"/>
                </a:lnTo>
                <a:lnTo>
                  <a:pt x="125044" y="1130300"/>
                </a:lnTo>
                <a:lnTo>
                  <a:pt x="140157" y="1092200"/>
                </a:lnTo>
                <a:lnTo>
                  <a:pt x="156451" y="1054100"/>
                </a:lnTo>
                <a:lnTo>
                  <a:pt x="173926" y="1003300"/>
                </a:lnTo>
                <a:lnTo>
                  <a:pt x="192544" y="965200"/>
                </a:lnTo>
                <a:lnTo>
                  <a:pt x="212293" y="927100"/>
                </a:lnTo>
                <a:lnTo>
                  <a:pt x="233146" y="889000"/>
                </a:lnTo>
                <a:lnTo>
                  <a:pt x="255104" y="850900"/>
                </a:lnTo>
                <a:lnTo>
                  <a:pt x="278117" y="812800"/>
                </a:lnTo>
                <a:lnTo>
                  <a:pt x="302171" y="774700"/>
                </a:lnTo>
                <a:lnTo>
                  <a:pt x="327266" y="736600"/>
                </a:lnTo>
                <a:lnTo>
                  <a:pt x="353364" y="698500"/>
                </a:lnTo>
                <a:lnTo>
                  <a:pt x="380453" y="660400"/>
                </a:lnTo>
                <a:lnTo>
                  <a:pt x="408520" y="622300"/>
                </a:lnTo>
                <a:lnTo>
                  <a:pt x="437527" y="584200"/>
                </a:lnTo>
                <a:lnTo>
                  <a:pt x="467461" y="558800"/>
                </a:lnTo>
                <a:lnTo>
                  <a:pt x="498309" y="520700"/>
                </a:lnTo>
                <a:lnTo>
                  <a:pt x="530034" y="495300"/>
                </a:lnTo>
                <a:lnTo>
                  <a:pt x="562635" y="457200"/>
                </a:lnTo>
                <a:lnTo>
                  <a:pt x="596087" y="431800"/>
                </a:lnTo>
                <a:lnTo>
                  <a:pt x="630364" y="406400"/>
                </a:lnTo>
                <a:lnTo>
                  <a:pt x="665454" y="368300"/>
                </a:lnTo>
                <a:lnTo>
                  <a:pt x="701319" y="342900"/>
                </a:lnTo>
                <a:lnTo>
                  <a:pt x="737971" y="317500"/>
                </a:lnTo>
                <a:lnTo>
                  <a:pt x="775360" y="292100"/>
                </a:lnTo>
                <a:lnTo>
                  <a:pt x="813473" y="266700"/>
                </a:lnTo>
                <a:lnTo>
                  <a:pt x="852309" y="254000"/>
                </a:lnTo>
                <a:lnTo>
                  <a:pt x="891819" y="228600"/>
                </a:lnTo>
                <a:lnTo>
                  <a:pt x="932002" y="203200"/>
                </a:lnTo>
                <a:lnTo>
                  <a:pt x="972832" y="190500"/>
                </a:lnTo>
                <a:lnTo>
                  <a:pt x="1014298" y="165100"/>
                </a:lnTo>
                <a:lnTo>
                  <a:pt x="1099019" y="139700"/>
                </a:lnTo>
                <a:lnTo>
                  <a:pt x="1142238" y="114300"/>
                </a:lnTo>
                <a:lnTo>
                  <a:pt x="1275118" y="76200"/>
                </a:lnTo>
                <a:lnTo>
                  <a:pt x="1320419" y="76200"/>
                </a:lnTo>
                <a:lnTo>
                  <a:pt x="1412392" y="50800"/>
                </a:lnTo>
                <a:lnTo>
                  <a:pt x="1459026" y="50800"/>
                </a:lnTo>
                <a:lnTo>
                  <a:pt x="1506080" y="38100"/>
                </a:lnTo>
                <a:lnTo>
                  <a:pt x="1792846" y="38100"/>
                </a:lnTo>
                <a:lnTo>
                  <a:pt x="1839887" y="50800"/>
                </a:lnTo>
                <a:lnTo>
                  <a:pt x="1886521" y="50800"/>
                </a:lnTo>
                <a:lnTo>
                  <a:pt x="1978494" y="76200"/>
                </a:lnTo>
                <a:lnTo>
                  <a:pt x="2023795" y="76200"/>
                </a:lnTo>
                <a:lnTo>
                  <a:pt x="2156676" y="114300"/>
                </a:lnTo>
                <a:lnTo>
                  <a:pt x="2199894" y="139700"/>
                </a:lnTo>
                <a:lnTo>
                  <a:pt x="2284628" y="165100"/>
                </a:lnTo>
                <a:lnTo>
                  <a:pt x="2326081" y="190500"/>
                </a:lnTo>
                <a:lnTo>
                  <a:pt x="2366911" y="203200"/>
                </a:lnTo>
                <a:lnTo>
                  <a:pt x="2407094" y="228600"/>
                </a:lnTo>
                <a:lnTo>
                  <a:pt x="2446617" y="254000"/>
                </a:lnTo>
                <a:lnTo>
                  <a:pt x="2485440" y="266700"/>
                </a:lnTo>
                <a:lnTo>
                  <a:pt x="2523566" y="292100"/>
                </a:lnTo>
                <a:lnTo>
                  <a:pt x="2560955" y="317500"/>
                </a:lnTo>
                <a:lnTo>
                  <a:pt x="2597594" y="342900"/>
                </a:lnTo>
                <a:lnTo>
                  <a:pt x="2633472" y="368300"/>
                </a:lnTo>
                <a:lnTo>
                  <a:pt x="2668562" y="406400"/>
                </a:lnTo>
                <a:lnTo>
                  <a:pt x="2702839" y="431800"/>
                </a:lnTo>
                <a:lnTo>
                  <a:pt x="2736291" y="457200"/>
                </a:lnTo>
                <a:lnTo>
                  <a:pt x="2768892" y="495300"/>
                </a:lnTo>
                <a:lnTo>
                  <a:pt x="2800616" y="520700"/>
                </a:lnTo>
                <a:lnTo>
                  <a:pt x="2831465" y="558800"/>
                </a:lnTo>
                <a:lnTo>
                  <a:pt x="2861399" y="584200"/>
                </a:lnTo>
                <a:lnTo>
                  <a:pt x="2890405" y="622300"/>
                </a:lnTo>
                <a:lnTo>
                  <a:pt x="2918472" y="660400"/>
                </a:lnTo>
                <a:lnTo>
                  <a:pt x="2945561" y="698500"/>
                </a:lnTo>
                <a:lnTo>
                  <a:pt x="2971660" y="736600"/>
                </a:lnTo>
                <a:lnTo>
                  <a:pt x="2996755" y="774700"/>
                </a:lnTo>
                <a:lnTo>
                  <a:pt x="3020822" y="812800"/>
                </a:lnTo>
                <a:lnTo>
                  <a:pt x="3043834" y="850900"/>
                </a:lnTo>
                <a:lnTo>
                  <a:pt x="3065780" y="889000"/>
                </a:lnTo>
                <a:lnTo>
                  <a:pt x="3086633" y="927100"/>
                </a:lnTo>
                <a:lnTo>
                  <a:pt x="3106382" y="965200"/>
                </a:lnTo>
                <a:lnTo>
                  <a:pt x="3125000" y="1003300"/>
                </a:lnTo>
                <a:lnTo>
                  <a:pt x="3142475" y="1054100"/>
                </a:lnTo>
                <a:lnTo>
                  <a:pt x="3158782" y="1092200"/>
                </a:lnTo>
                <a:lnTo>
                  <a:pt x="3173895" y="1130300"/>
                </a:lnTo>
                <a:lnTo>
                  <a:pt x="3187801" y="1181100"/>
                </a:lnTo>
                <a:lnTo>
                  <a:pt x="3200476" y="1219200"/>
                </a:lnTo>
                <a:lnTo>
                  <a:pt x="3211893" y="1270000"/>
                </a:lnTo>
                <a:lnTo>
                  <a:pt x="3222053" y="1308100"/>
                </a:lnTo>
                <a:lnTo>
                  <a:pt x="3230918" y="1358900"/>
                </a:lnTo>
                <a:lnTo>
                  <a:pt x="3238474" y="1409700"/>
                </a:lnTo>
                <a:lnTo>
                  <a:pt x="3244710" y="1447800"/>
                </a:lnTo>
                <a:lnTo>
                  <a:pt x="3249587" y="1498600"/>
                </a:lnTo>
                <a:lnTo>
                  <a:pt x="3253092" y="1549400"/>
                </a:lnTo>
                <a:lnTo>
                  <a:pt x="3255213" y="1600200"/>
                </a:lnTo>
                <a:lnTo>
                  <a:pt x="3255924" y="1638300"/>
                </a:lnTo>
                <a:lnTo>
                  <a:pt x="3255924" y="1272451"/>
                </a:lnTo>
                <a:lnTo>
                  <a:pt x="3255276" y="1270000"/>
                </a:lnTo>
                <a:lnTo>
                  <a:pt x="3243948" y="1219200"/>
                </a:lnTo>
                <a:lnTo>
                  <a:pt x="3231375" y="1181100"/>
                </a:lnTo>
                <a:lnTo>
                  <a:pt x="3217595" y="1130300"/>
                </a:lnTo>
                <a:lnTo>
                  <a:pt x="3202597" y="1092200"/>
                </a:lnTo>
                <a:lnTo>
                  <a:pt x="3186430" y="1041400"/>
                </a:lnTo>
                <a:lnTo>
                  <a:pt x="3169094" y="1003300"/>
                </a:lnTo>
                <a:lnTo>
                  <a:pt x="3150616" y="965200"/>
                </a:lnTo>
                <a:lnTo>
                  <a:pt x="3131007" y="914400"/>
                </a:lnTo>
                <a:lnTo>
                  <a:pt x="3110306" y="876300"/>
                </a:lnTo>
                <a:lnTo>
                  <a:pt x="3088513" y="838200"/>
                </a:lnTo>
                <a:lnTo>
                  <a:pt x="3065653" y="800100"/>
                </a:lnTo>
                <a:lnTo>
                  <a:pt x="3041751" y="762000"/>
                </a:lnTo>
                <a:lnTo>
                  <a:pt x="3016834" y="723900"/>
                </a:lnTo>
                <a:lnTo>
                  <a:pt x="2990900" y="685800"/>
                </a:lnTo>
                <a:lnTo>
                  <a:pt x="2963976" y="647700"/>
                </a:lnTo>
                <a:lnTo>
                  <a:pt x="2936087" y="609600"/>
                </a:lnTo>
                <a:lnTo>
                  <a:pt x="2907246" y="571500"/>
                </a:lnTo>
                <a:lnTo>
                  <a:pt x="2877489" y="546100"/>
                </a:lnTo>
                <a:lnTo>
                  <a:pt x="2846819" y="508000"/>
                </a:lnTo>
                <a:lnTo>
                  <a:pt x="2815247" y="482600"/>
                </a:lnTo>
                <a:lnTo>
                  <a:pt x="2782811" y="444500"/>
                </a:lnTo>
                <a:lnTo>
                  <a:pt x="2749537" y="419100"/>
                </a:lnTo>
                <a:lnTo>
                  <a:pt x="2715425" y="381000"/>
                </a:lnTo>
                <a:lnTo>
                  <a:pt x="2680487" y="355600"/>
                </a:lnTo>
                <a:lnTo>
                  <a:pt x="2644775" y="330200"/>
                </a:lnTo>
                <a:lnTo>
                  <a:pt x="2608288" y="304800"/>
                </a:lnTo>
                <a:lnTo>
                  <a:pt x="2571038" y="279400"/>
                </a:lnTo>
                <a:lnTo>
                  <a:pt x="2533065" y="254000"/>
                </a:lnTo>
                <a:lnTo>
                  <a:pt x="2494369" y="228600"/>
                </a:lnTo>
                <a:lnTo>
                  <a:pt x="2454986" y="203200"/>
                </a:lnTo>
                <a:lnTo>
                  <a:pt x="2414917" y="177800"/>
                </a:lnTo>
                <a:lnTo>
                  <a:pt x="2374201" y="165100"/>
                </a:lnTo>
                <a:lnTo>
                  <a:pt x="2332850" y="139700"/>
                </a:lnTo>
                <a:lnTo>
                  <a:pt x="2290876" y="127000"/>
                </a:lnTo>
                <a:lnTo>
                  <a:pt x="2248306" y="101600"/>
                </a:lnTo>
                <a:lnTo>
                  <a:pt x="2027199" y="38100"/>
                </a:lnTo>
                <a:lnTo>
                  <a:pt x="1935251" y="12700"/>
                </a:lnTo>
                <a:lnTo>
                  <a:pt x="1888617" y="12700"/>
                </a:lnTo>
                <a:lnTo>
                  <a:pt x="1841550" y="0"/>
                </a:lnTo>
                <a:lnTo>
                  <a:pt x="1457363" y="0"/>
                </a:lnTo>
                <a:lnTo>
                  <a:pt x="1410296" y="12700"/>
                </a:lnTo>
                <a:lnTo>
                  <a:pt x="1363662" y="12700"/>
                </a:lnTo>
                <a:lnTo>
                  <a:pt x="1093749" y="88900"/>
                </a:lnTo>
                <a:lnTo>
                  <a:pt x="1050594" y="101600"/>
                </a:lnTo>
                <a:lnTo>
                  <a:pt x="1008037" y="127000"/>
                </a:lnTo>
                <a:lnTo>
                  <a:pt x="966063" y="139700"/>
                </a:lnTo>
                <a:lnTo>
                  <a:pt x="924712" y="165100"/>
                </a:lnTo>
                <a:lnTo>
                  <a:pt x="883996" y="177800"/>
                </a:lnTo>
                <a:lnTo>
                  <a:pt x="843927" y="203200"/>
                </a:lnTo>
                <a:lnTo>
                  <a:pt x="804545" y="228600"/>
                </a:lnTo>
                <a:lnTo>
                  <a:pt x="765848" y="254000"/>
                </a:lnTo>
                <a:lnTo>
                  <a:pt x="727875" y="279400"/>
                </a:lnTo>
                <a:lnTo>
                  <a:pt x="690626" y="304800"/>
                </a:lnTo>
                <a:lnTo>
                  <a:pt x="654138" y="330200"/>
                </a:lnTo>
                <a:lnTo>
                  <a:pt x="618426" y="355600"/>
                </a:lnTo>
                <a:lnTo>
                  <a:pt x="583488" y="381000"/>
                </a:lnTo>
                <a:lnTo>
                  <a:pt x="549376" y="419100"/>
                </a:lnTo>
                <a:lnTo>
                  <a:pt x="516089" y="444500"/>
                </a:lnTo>
                <a:lnTo>
                  <a:pt x="483666" y="482600"/>
                </a:lnTo>
                <a:lnTo>
                  <a:pt x="452094" y="508000"/>
                </a:lnTo>
                <a:lnTo>
                  <a:pt x="421424" y="546100"/>
                </a:lnTo>
                <a:lnTo>
                  <a:pt x="391668" y="571500"/>
                </a:lnTo>
                <a:lnTo>
                  <a:pt x="362826" y="609600"/>
                </a:lnTo>
                <a:lnTo>
                  <a:pt x="334937" y="647700"/>
                </a:lnTo>
                <a:lnTo>
                  <a:pt x="308013" y="685800"/>
                </a:lnTo>
                <a:lnTo>
                  <a:pt x="282079" y="723900"/>
                </a:lnTo>
                <a:lnTo>
                  <a:pt x="257162" y="762000"/>
                </a:lnTo>
                <a:lnTo>
                  <a:pt x="233260" y="800100"/>
                </a:lnTo>
                <a:lnTo>
                  <a:pt x="210400" y="838200"/>
                </a:lnTo>
                <a:lnTo>
                  <a:pt x="188607" y="876300"/>
                </a:lnTo>
                <a:lnTo>
                  <a:pt x="167906" y="914400"/>
                </a:lnTo>
                <a:lnTo>
                  <a:pt x="148310" y="965200"/>
                </a:lnTo>
                <a:lnTo>
                  <a:pt x="129832" y="1003300"/>
                </a:lnTo>
                <a:lnTo>
                  <a:pt x="112496" y="1041400"/>
                </a:lnTo>
                <a:lnTo>
                  <a:pt x="96316" y="1092200"/>
                </a:lnTo>
                <a:lnTo>
                  <a:pt x="81330" y="1130300"/>
                </a:lnTo>
                <a:lnTo>
                  <a:pt x="67538" y="1181100"/>
                </a:lnTo>
                <a:lnTo>
                  <a:pt x="54965" y="1219200"/>
                </a:lnTo>
                <a:lnTo>
                  <a:pt x="43637" y="1270000"/>
                </a:lnTo>
                <a:lnTo>
                  <a:pt x="33566" y="1308100"/>
                </a:lnTo>
                <a:lnTo>
                  <a:pt x="24777" y="1358900"/>
                </a:lnTo>
                <a:lnTo>
                  <a:pt x="17284" y="1409700"/>
                </a:lnTo>
                <a:lnTo>
                  <a:pt x="11112" y="1447800"/>
                </a:lnTo>
                <a:lnTo>
                  <a:pt x="6286" y="1498600"/>
                </a:lnTo>
                <a:lnTo>
                  <a:pt x="2806" y="1549400"/>
                </a:lnTo>
                <a:lnTo>
                  <a:pt x="698" y="1600200"/>
                </a:lnTo>
                <a:lnTo>
                  <a:pt x="0" y="1638300"/>
                </a:lnTo>
                <a:lnTo>
                  <a:pt x="698" y="1689100"/>
                </a:lnTo>
                <a:lnTo>
                  <a:pt x="2806" y="1739900"/>
                </a:lnTo>
                <a:lnTo>
                  <a:pt x="6286" y="1790700"/>
                </a:lnTo>
                <a:lnTo>
                  <a:pt x="11112" y="1841500"/>
                </a:lnTo>
                <a:lnTo>
                  <a:pt x="17284" y="1879600"/>
                </a:lnTo>
                <a:lnTo>
                  <a:pt x="24777" y="1930400"/>
                </a:lnTo>
                <a:lnTo>
                  <a:pt x="33566" y="1981200"/>
                </a:lnTo>
                <a:lnTo>
                  <a:pt x="43637" y="2019300"/>
                </a:lnTo>
                <a:lnTo>
                  <a:pt x="54965" y="2070100"/>
                </a:lnTo>
                <a:lnTo>
                  <a:pt x="67538" y="2108200"/>
                </a:lnTo>
                <a:lnTo>
                  <a:pt x="81330" y="2159000"/>
                </a:lnTo>
                <a:lnTo>
                  <a:pt x="96316" y="2197100"/>
                </a:lnTo>
                <a:lnTo>
                  <a:pt x="112496" y="2247900"/>
                </a:lnTo>
                <a:lnTo>
                  <a:pt x="129832" y="2286000"/>
                </a:lnTo>
                <a:lnTo>
                  <a:pt x="148310" y="2324100"/>
                </a:lnTo>
                <a:lnTo>
                  <a:pt x="167906" y="2362200"/>
                </a:lnTo>
                <a:lnTo>
                  <a:pt x="188607" y="2413000"/>
                </a:lnTo>
                <a:lnTo>
                  <a:pt x="210400" y="2451100"/>
                </a:lnTo>
                <a:lnTo>
                  <a:pt x="233260" y="2489200"/>
                </a:lnTo>
                <a:lnTo>
                  <a:pt x="257162" y="2527300"/>
                </a:lnTo>
                <a:lnTo>
                  <a:pt x="282079" y="2565400"/>
                </a:lnTo>
                <a:lnTo>
                  <a:pt x="308013" y="2603500"/>
                </a:lnTo>
                <a:lnTo>
                  <a:pt x="334937" y="2641600"/>
                </a:lnTo>
                <a:lnTo>
                  <a:pt x="362826" y="2679700"/>
                </a:lnTo>
                <a:lnTo>
                  <a:pt x="391668" y="2705100"/>
                </a:lnTo>
                <a:lnTo>
                  <a:pt x="421424" y="2743200"/>
                </a:lnTo>
                <a:lnTo>
                  <a:pt x="452094" y="2781300"/>
                </a:lnTo>
                <a:lnTo>
                  <a:pt x="483666" y="2806700"/>
                </a:lnTo>
                <a:lnTo>
                  <a:pt x="516089" y="2844800"/>
                </a:lnTo>
                <a:lnTo>
                  <a:pt x="549376" y="2870200"/>
                </a:lnTo>
                <a:lnTo>
                  <a:pt x="583488" y="2895600"/>
                </a:lnTo>
                <a:lnTo>
                  <a:pt x="618426" y="2933700"/>
                </a:lnTo>
                <a:lnTo>
                  <a:pt x="654138" y="2959100"/>
                </a:lnTo>
                <a:lnTo>
                  <a:pt x="690626" y="2984500"/>
                </a:lnTo>
                <a:lnTo>
                  <a:pt x="727875" y="3009900"/>
                </a:lnTo>
                <a:lnTo>
                  <a:pt x="765848" y="3035300"/>
                </a:lnTo>
                <a:lnTo>
                  <a:pt x="804545" y="3060700"/>
                </a:lnTo>
                <a:lnTo>
                  <a:pt x="843927" y="3086100"/>
                </a:lnTo>
                <a:lnTo>
                  <a:pt x="883996" y="3098800"/>
                </a:lnTo>
                <a:lnTo>
                  <a:pt x="966063" y="3149600"/>
                </a:lnTo>
                <a:lnTo>
                  <a:pt x="1050594" y="3175000"/>
                </a:lnTo>
                <a:lnTo>
                  <a:pt x="1093749" y="3200400"/>
                </a:lnTo>
                <a:lnTo>
                  <a:pt x="1317459" y="3263900"/>
                </a:lnTo>
                <a:lnTo>
                  <a:pt x="1363662" y="3263900"/>
                </a:lnTo>
                <a:lnTo>
                  <a:pt x="1410296" y="3276600"/>
                </a:lnTo>
                <a:lnTo>
                  <a:pt x="1457363" y="3276600"/>
                </a:lnTo>
                <a:lnTo>
                  <a:pt x="1504835" y="3289300"/>
                </a:lnTo>
                <a:lnTo>
                  <a:pt x="1794078" y="3289300"/>
                </a:lnTo>
                <a:lnTo>
                  <a:pt x="1841550" y="3276600"/>
                </a:lnTo>
                <a:lnTo>
                  <a:pt x="1888617" y="3276600"/>
                </a:lnTo>
                <a:lnTo>
                  <a:pt x="1935251" y="3263900"/>
                </a:lnTo>
                <a:lnTo>
                  <a:pt x="1981454" y="3263900"/>
                </a:lnTo>
                <a:lnTo>
                  <a:pt x="2027199" y="3251200"/>
                </a:lnTo>
                <a:lnTo>
                  <a:pt x="2205164" y="3200400"/>
                </a:lnTo>
                <a:lnTo>
                  <a:pt x="2248306" y="3175000"/>
                </a:lnTo>
                <a:lnTo>
                  <a:pt x="2332850" y="3149600"/>
                </a:lnTo>
                <a:lnTo>
                  <a:pt x="2414917" y="3098800"/>
                </a:lnTo>
                <a:lnTo>
                  <a:pt x="2454986" y="3086100"/>
                </a:lnTo>
                <a:lnTo>
                  <a:pt x="2494369" y="3060700"/>
                </a:lnTo>
                <a:lnTo>
                  <a:pt x="2533065" y="3035300"/>
                </a:lnTo>
                <a:lnTo>
                  <a:pt x="2571038" y="3009900"/>
                </a:lnTo>
                <a:lnTo>
                  <a:pt x="2608288" y="2984500"/>
                </a:lnTo>
                <a:lnTo>
                  <a:pt x="2644775" y="2959100"/>
                </a:lnTo>
                <a:lnTo>
                  <a:pt x="2680487" y="2933700"/>
                </a:lnTo>
                <a:lnTo>
                  <a:pt x="2715425" y="2895600"/>
                </a:lnTo>
                <a:lnTo>
                  <a:pt x="2749537" y="2870200"/>
                </a:lnTo>
                <a:lnTo>
                  <a:pt x="2782811" y="2844800"/>
                </a:lnTo>
                <a:lnTo>
                  <a:pt x="2815247" y="2806700"/>
                </a:lnTo>
                <a:lnTo>
                  <a:pt x="2846819" y="2781300"/>
                </a:lnTo>
                <a:lnTo>
                  <a:pt x="2877489" y="2743200"/>
                </a:lnTo>
                <a:lnTo>
                  <a:pt x="2907246" y="2705100"/>
                </a:lnTo>
                <a:lnTo>
                  <a:pt x="2936087" y="2679700"/>
                </a:lnTo>
                <a:lnTo>
                  <a:pt x="2963976" y="2641600"/>
                </a:lnTo>
                <a:lnTo>
                  <a:pt x="2990900" y="2603500"/>
                </a:lnTo>
                <a:lnTo>
                  <a:pt x="3016834" y="2565400"/>
                </a:lnTo>
                <a:lnTo>
                  <a:pt x="3041751" y="2527300"/>
                </a:lnTo>
                <a:lnTo>
                  <a:pt x="3065653" y="2489200"/>
                </a:lnTo>
                <a:lnTo>
                  <a:pt x="3088513" y="2451100"/>
                </a:lnTo>
                <a:lnTo>
                  <a:pt x="3110306" y="2413000"/>
                </a:lnTo>
                <a:lnTo>
                  <a:pt x="3131007" y="2362200"/>
                </a:lnTo>
                <a:lnTo>
                  <a:pt x="3150616" y="2324100"/>
                </a:lnTo>
                <a:lnTo>
                  <a:pt x="3169094" y="2286000"/>
                </a:lnTo>
                <a:lnTo>
                  <a:pt x="3186430" y="2247900"/>
                </a:lnTo>
                <a:lnTo>
                  <a:pt x="3202597" y="2197100"/>
                </a:lnTo>
                <a:lnTo>
                  <a:pt x="3217595" y="2159000"/>
                </a:lnTo>
                <a:lnTo>
                  <a:pt x="3231375" y="2108200"/>
                </a:lnTo>
                <a:lnTo>
                  <a:pt x="3243948" y="2070100"/>
                </a:lnTo>
                <a:lnTo>
                  <a:pt x="3255276" y="2019300"/>
                </a:lnTo>
                <a:lnTo>
                  <a:pt x="3265347" y="1981200"/>
                </a:lnTo>
                <a:lnTo>
                  <a:pt x="3274136" y="1930400"/>
                </a:lnTo>
                <a:lnTo>
                  <a:pt x="3281629" y="1879600"/>
                </a:lnTo>
                <a:lnTo>
                  <a:pt x="3287801" y="1841500"/>
                </a:lnTo>
                <a:lnTo>
                  <a:pt x="3292640" y="1790700"/>
                </a:lnTo>
                <a:lnTo>
                  <a:pt x="3295650" y="1752600"/>
                </a:lnTo>
                <a:lnTo>
                  <a:pt x="3295650" y="15367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62909" y="7804420"/>
            <a:ext cx="11820525" cy="2482850"/>
          </a:xfrm>
          <a:custGeom>
            <a:avLst/>
            <a:gdLst/>
            <a:ahLst/>
            <a:cxnLst/>
            <a:rect l="l" t="t" r="r" b="b"/>
            <a:pathLst>
              <a:path w="11820525" h="2482850">
                <a:moveTo>
                  <a:pt x="11820523" y="2482579"/>
                </a:moveTo>
                <a:lnTo>
                  <a:pt x="0" y="2482579"/>
                </a:lnTo>
                <a:lnTo>
                  <a:pt x="0" y="0"/>
                </a:lnTo>
                <a:lnTo>
                  <a:pt x="11820523" y="0"/>
                </a:lnTo>
                <a:lnTo>
                  <a:pt x="11820523" y="2482579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0483" y="4125137"/>
            <a:ext cx="3286125" cy="3276600"/>
          </a:xfrm>
          <a:custGeom>
            <a:avLst/>
            <a:gdLst/>
            <a:ahLst/>
            <a:cxnLst/>
            <a:rect l="l" t="t" r="r" b="b"/>
            <a:pathLst>
              <a:path w="3286125" h="3276600">
                <a:moveTo>
                  <a:pt x="3162262" y="1645386"/>
                </a:moveTo>
                <a:lnTo>
                  <a:pt x="3161512" y="1597304"/>
                </a:lnTo>
                <a:lnTo>
                  <a:pt x="3159277" y="1549603"/>
                </a:lnTo>
                <a:lnTo>
                  <a:pt x="3155569" y="1502283"/>
                </a:lnTo>
                <a:lnTo>
                  <a:pt x="3150425" y="1455369"/>
                </a:lnTo>
                <a:lnTo>
                  <a:pt x="3143859" y="1408899"/>
                </a:lnTo>
                <a:lnTo>
                  <a:pt x="3135896" y="1362887"/>
                </a:lnTo>
                <a:lnTo>
                  <a:pt x="3126549" y="1317358"/>
                </a:lnTo>
                <a:lnTo>
                  <a:pt x="3115856" y="1272324"/>
                </a:lnTo>
                <a:lnTo>
                  <a:pt x="3103842" y="1227823"/>
                </a:lnTo>
                <a:lnTo>
                  <a:pt x="3090507" y="1183868"/>
                </a:lnTo>
                <a:lnTo>
                  <a:pt x="3075889" y="1140485"/>
                </a:lnTo>
                <a:lnTo>
                  <a:pt x="3060001" y="1097686"/>
                </a:lnTo>
                <a:lnTo>
                  <a:pt x="3042882" y="1055509"/>
                </a:lnTo>
                <a:lnTo>
                  <a:pt x="3024530" y="1013968"/>
                </a:lnTo>
                <a:lnTo>
                  <a:pt x="3004997" y="973074"/>
                </a:lnTo>
                <a:lnTo>
                  <a:pt x="2984284" y="932878"/>
                </a:lnTo>
                <a:lnTo>
                  <a:pt x="2962414" y="893381"/>
                </a:lnTo>
                <a:lnTo>
                  <a:pt x="2939415" y="854608"/>
                </a:lnTo>
                <a:lnTo>
                  <a:pt x="2915323" y="816584"/>
                </a:lnTo>
                <a:lnTo>
                  <a:pt x="2890126" y="779335"/>
                </a:lnTo>
                <a:lnTo>
                  <a:pt x="2863888" y="742873"/>
                </a:lnTo>
                <a:lnTo>
                  <a:pt x="2836595" y="707237"/>
                </a:lnTo>
                <a:lnTo>
                  <a:pt x="2808287" y="672426"/>
                </a:lnTo>
                <a:lnTo>
                  <a:pt x="2778988" y="638479"/>
                </a:lnTo>
                <a:lnTo>
                  <a:pt x="2748711" y="605421"/>
                </a:lnTo>
                <a:lnTo>
                  <a:pt x="2717482" y="573278"/>
                </a:lnTo>
                <a:lnTo>
                  <a:pt x="2685326" y="542048"/>
                </a:lnTo>
                <a:lnTo>
                  <a:pt x="2652268" y="511771"/>
                </a:lnTo>
                <a:lnTo>
                  <a:pt x="2618333" y="482473"/>
                </a:lnTo>
                <a:lnTo>
                  <a:pt x="2583535" y="454164"/>
                </a:lnTo>
                <a:lnTo>
                  <a:pt x="2547886" y="426872"/>
                </a:lnTo>
                <a:lnTo>
                  <a:pt x="2511425" y="400621"/>
                </a:lnTo>
                <a:lnTo>
                  <a:pt x="2474176" y="375437"/>
                </a:lnTo>
                <a:lnTo>
                  <a:pt x="2436152" y="351332"/>
                </a:lnTo>
                <a:lnTo>
                  <a:pt x="2397391" y="328333"/>
                </a:lnTo>
                <a:lnTo>
                  <a:pt x="2357882" y="306463"/>
                </a:lnTo>
                <a:lnTo>
                  <a:pt x="2317686" y="285750"/>
                </a:lnTo>
                <a:lnTo>
                  <a:pt x="2276805" y="266204"/>
                </a:lnTo>
                <a:lnTo>
                  <a:pt x="2235263" y="247865"/>
                </a:lnTo>
                <a:lnTo>
                  <a:pt x="2193074" y="230746"/>
                </a:lnTo>
                <a:lnTo>
                  <a:pt x="2150287" y="214858"/>
                </a:lnTo>
                <a:lnTo>
                  <a:pt x="2106892" y="200240"/>
                </a:lnTo>
                <a:lnTo>
                  <a:pt x="2062937" y="186905"/>
                </a:lnTo>
                <a:lnTo>
                  <a:pt x="2018436" y="174879"/>
                </a:lnTo>
                <a:lnTo>
                  <a:pt x="1973402" y="164185"/>
                </a:lnTo>
                <a:lnTo>
                  <a:pt x="1927872" y="154838"/>
                </a:lnTo>
                <a:lnTo>
                  <a:pt x="1881860" y="146875"/>
                </a:lnTo>
                <a:lnTo>
                  <a:pt x="1835378" y="140309"/>
                </a:lnTo>
                <a:lnTo>
                  <a:pt x="1788477" y="135166"/>
                </a:lnTo>
                <a:lnTo>
                  <a:pt x="1741157" y="131457"/>
                </a:lnTo>
                <a:lnTo>
                  <a:pt x="1693443" y="129222"/>
                </a:lnTo>
                <a:lnTo>
                  <a:pt x="1645361" y="128473"/>
                </a:lnTo>
                <a:lnTo>
                  <a:pt x="1597291" y="129222"/>
                </a:lnTo>
                <a:lnTo>
                  <a:pt x="1549577" y="131457"/>
                </a:lnTo>
                <a:lnTo>
                  <a:pt x="1502257" y="135166"/>
                </a:lnTo>
                <a:lnTo>
                  <a:pt x="1455343" y="140309"/>
                </a:lnTo>
                <a:lnTo>
                  <a:pt x="1408874" y="146875"/>
                </a:lnTo>
                <a:lnTo>
                  <a:pt x="1362862" y="154838"/>
                </a:lnTo>
                <a:lnTo>
                  <a:pt x="1317332" y="164185"/>
                </a:lnTo>
                <a:lnTo>
                  <a:pt x="1272298" y="174879"/>
                </a:lnTo>
                <a:lnTo>
                  <a:pt x="1227797" y="186905"/>
                </a:lnTo>
                <a:lnTo>
                  <a:pt x="1183830" y="200240"/>
                </a:lnTo>
                <a:lnTo>
                  <a:pt x="1140447" y="214858"/>
                </a:lnTo>
                <a:lnTo>
                  <a:pt x="1097648" y="230733"/>
                </a:lnTo>
                <a:lnTo>
                  <a:pt x="1055471" y="247865"/>
                </a:lnTo>
                <a:lnTo>
                  <a:pt x="1013929" y="266204"/>
                </a:lnTo>
                <a:lnTo>
                  <a:pt x="973035" y="285750"/>
                </a:lnTo>
                <a:lnTo>
                  <a:pt x="932840" y="306463"/>
                </a:lnTo>
                <a:lnTo>
                  <a:pt x="893343" y="328333"/>
                </a:lnTo>
                <a:lnTo>
                  <a:pt x="854570" y="351332"/>
                </a:lnTo>
                <a:lnTo>
                  <a:pt x="816546" y="375424"/>
                </a:lnTo>
                <a:lnTo>
                  <a:pt x="779297" y="400621"/>
                </a:lnTo>
                <a:lnTo>
                  <a:pt x="742835" y="426872"/>
                </a:lnTo>
                <a:lnTo>
                  <a:pt x="707199" y="454152"/>
                </a:lnTo>
                <a:lnTo>
                  <a:pt x="672388" y="482460"/>
                </a:lnTo>
                <a:lnTo>
                  <a:pt x="638454" y="511771"/>
                </a:lnTo>
                <a:lnTo>
                  <a:pt x="605383" y="542048"/>
                </a:lnTo>
                <a:lnTo>
                  <a:pt x="573239" y="573265"/>
                </a:lnTo>
                <a:lnTo>
                  <a:pt x="542010" y="605421"/>
                </a:lnTo>
                <a:lnTo>
                  <a:pt x="511733" y="638479"/>
                </a:lnTo>
                <a:lnTo>
                  <a:pt x="482434" y="672426"/>
                </a:lnTo>
                <a:lnTo>
                  <a:pt x="454126" y="707224"/>
                </a:lnTo>
                <a:lnTo>
                  <a:pt x="426834" y="742873"/>
                </a:lnTo>
                <a:lnTo>
                  <a:pt x="400583" y="779322"/>
                </a:lnTo>
                <a:lnTo>
                  <a:pt x="375399" y="816584"/>
                </a:lnTo>
                <a:lnTo>
                  <a:pt x="351294" y="854608"/>
                </a:lnTo>
                <a:lnTo>
                  <a:pt x="328295" y="893368"/>
                </a:lnTo>
                <a:lnTo>
                  <a:pt x="306438" y="932878"/>
                </a:lnTo>
                <a:lnTo>
                  <a:pt x="285724" y="973074"/>
                </a:lnTo>
                <a:lnTo>
                  <a:pt x="266179" y="1013955"/>
                </a:lnTo>
                <a:lnTo>
                  <a:pt x="247840" y="1055497"/>
                </a:lnTo>
                <a:lnTo>
                  <a:pt x="230708" y="1097686"/>
                </a:lnTo>
                <a:lnTo>
                  <a:pt x="214833" y="1140472"/>
                </a:lnTo>
                <a:lnTo>
                  <a:pt x="200202" y="1183868"/>
                </a:lnTo>
                <a:lnTo>
                  <a:pt x="186867" y="1227823"/>
                </a:lnTo>
                <a:lnTo>
                  <a:pt x="174853" y="1272324"/>
                </a:lnTo>
                <a:lnTo>
                  <a:pt x="164160" y="1317358"/>
                </a:lnTo>
                <a:lnTo>
                  <a:pt x="154813" y="1362887"/>
                </a:lnTo>
                <a:lnTo>
                  <a:pt x="146850" y="1408899"/>
                </a:lnTo>
                <a:lnTo>
                  <a:pt x="140284" y="1455369"/>
                </a:lnTo>
                <a:lnTo>
                  <a:pt x="135140" y="1502283"/>
                </a:lnTo>
                <a:lnTo>
                  <a:pt x="131432" y="1549603"/>
                </a:lnTo>
                <a:lnTo>
                  <a:pt x="129197" y="1597304"/>
                </a:lnTo>
                <a:lnTo>
                  <a:pt x="128435" y="1645386"/>
                </a:lnTo>
                <a:lnTo>
                  <a:pt x="129197" y="1693468"/>
                </a:lnTo>
                <a:lnTo>
                  <a:pt x="131432" y="1741182"/>
                </a:lnTo>
                <a:lnTo>
                  <a:pt x="135140" y="1788502"/>
                </a:lnTo>
                <a:lnTo>
                  <a:pt x="140284" y="1835404"/>
                </a:lnTo>
                <a:lnTo>
                  <a:pt x="146850" y="1881873"/>
                </a:lnTo>
                <a:lnTo>
                  <a:pt x="154813" y="1927885"/>
                </a:lnTo>
                <a:lnTo>
                  <a:pt x="164160" y="1973427"/>
                </a:lnTo>
                <a:lnTo>
                  <a:pt x="174853" y="2018449"/>
                </a:lnTo>
                <a:lnTo>
                  <a:pt x="186880" y="2062962"/>
                </a:lnTo>
                <a:lnTo>
                  <a:pt x="200202" y="2106917"/>
                </a:lnTo>
                <a:lnTo>
                  <a:pt x="214833" y="2150300"/>
                </a:lnTo>
                <a:lnTo>
                  <a:pt x="230708" y="2193099"/>
                </a:lnTo>
                <a:lnTo>
                  <a:pt x="247840" y="2235276"/>
                </a:lnTo>
                <a:lnTo>
                  <a:pt x="266179" y="2276818"/>
                </a:lnTo>
                <a:lnTo>
                  <a:pt x="285724" y="2317712"/>
                </a:lnTo>
                <a:lnTo>
                  <a:pt x="306438" y="2357907"/>
                </a:lnTo>
                <a:lnTo>
                  <a:pt x="328307" y="2397404"/>
                </a:lnTo>
                <a:lnTo>
                  <a:pt x="351294" y="2436177"/>
                </a:lnTo>
                <a:lnTo>
                  <a:pt x="375399" y="2474201"/>
                </a:lnTo>
                <a:lnTo>
                  <a:pt x="400583" y="2511463"/>
                </a:lnTo>
                <a:lnTo>
                  <a:pt x="426834" y="2547912"/>
                </a:lnTo>
                <a:lnTo>
                  <a:pt x="454126" y="2583561"/>
                </a:lnTo>
                <a:lnTo>
                  <a:pt x="482434" y="2618359"/>
                </a:lnTo>
                <a:lnTo>
                  <a:pt x="511733" y="2652306"/>
                </a:lnTo>
                <a:lnTo>
                  <a:pt x="542010" y="2685364"/>
                </a:lnTo>
                <a:lnTo>
                  <a:pt x="573239" y="2717520"/>
                </a:lnTo>
                <a:lnTo>
                  <a:pt x="605396" y="2748737"/>
                </a:lnTo>
                <a:lnTo>
                  <a:pt x="638454" y="2779014"/>
                </a:lnTo>
                <a:lnTo>
                  <a:pt x="672401" y="2808325"/>
                </a:lnTo>
                <a:lnTo>
                  <a:pt x="707199" y="2836634"/>
                </a:lnTo>
                <a:lnTo>
                  <a:pt x="742848" y="2863913"/>
                </a:lnTo>
                <a:lnTo>
                  <a:pt x="779297" y="2890164"/>
                </a:lnTo>
                <a:lnTo>
                  <a:pt x="816546" y="2915361"/>
                </a:lnTo>
                <a:lnTo>
                  <a:pt x="854570" y="2939465"/>
                </a:lnTo>
                <a:lnTo>
                  <a:pt x="893343" y="2962452"/>
                </a:lnTo>
                <a:lnTo>
                  <a:pt x="932840" y="2984322"/>
                </a:lnTo>
                <a:lnTo>
                  <a:pt x="973048" y="3005036"/>
                </a:lnTo>
                <a:lnTo>
                  <a:pt x="1013929" y="3024581"/>
                </a:lnTo>
                <a:lnTo>
                  <a:pt x="1055471" y="3042920"/>
                </a:lnTo>
                <a:lnTo>
                  <a:pt x="1097661" y="3060052"/>
                </a:lnTo>
                <a:lnTo>
                  <a:pt x="1140447" y="3075927"/>
                </a:lnTo>
                <a:lnTo>
                  <a:pt x="1183843" y="3090545"/>
                </a:lnTo>
                <a:lnTo>
                  <a:pt x="1227797" y="3103880"/>
                </a:lnTo>
                <a:lnTo>
                  <a:pt x="1272298" y="3115907"/>
                </a:lnTo>
                <a:lnTo>
                  <a:pt x="1317332" y="3126600"/>
                </a:lnTo>
                <a:lnTo>
                  <a:pt x="1362862" y="3135947"/>
                </a:lnTo>
                <a:lnTo>
                  <a:pt x="1408874" y="3143910"/>
                </a:lnTo>
                <a:lnTo>
                  <a:pt x="1455343" y="3150476"/>
                </a:lnTo>
                <a:lnTo>
                  <a:pt x="1502257" y="3155619"/>
                </a:lnTo>
                <a:lnTo>
                  <a:pt x="1549577" y="3159328"/>
                </a:lnTo>
                <a:lnTo>
                  <a:pt x="1597291" y="3161563"/>
                </a:lnTo>
                <a:lnTo>
                  <a:pt x="1645361" y="3162312"/>
                </a:lnTo>
                <a:lnTo>
                  <a:pt x="1693443" y="3161563"/>
                </a:lnTo>
                <a:lnTo>
                  <a:pt x="1741157" y="3159328"/>
                </a:lnTo>
                <a:lnTo>
                  <a:pt x="1788477" y="3155619"/>
                </a:lnTo>
                <a:lnTo>
                  <a:pt x="1835391" y="3150476"/>
                </a:lnTo>
                <a:lnTo>
                  <a:pt x="1881860" y="3143910"/>
                </a:lnTo>
                <a:lnTo>
                  <a:pt x="1927872" y="3135947"/>
                </a:lnTo>
                <a:lnTo>
                  <a:pt x="1973402" y="3126600"/>
                </a:lnTo>
                <a:lnTo>
                  <a:pt x="2018436" y="3115907"/>
                </a:lnTo>
                <a:lnTo>
                  <a:pt x="2062937" y="3103880"/>
                </a:lnTo>
                <a:lnTo>
                  <a:pt x="2106892" y="3090545"/>
                </a:lnTo>
                <a:lnTo>
                  <a:pt x="2150287" y="3075927"/>
                </a:lnTo>
                <a:lnTo>
                  <a:pt x="2193074" y="3060052"/>
                </a:lnTo>
                <a:lnTo>
                  <a:pt x="2235263" y="3042920"/>
                </a:lnTo>
                <a:lnTo>
                  <a:pt x="2276805" y="3024581"/>
                </a:lnTo>
                <a:lnTo>
                  <a:pt x="2317686" y="3005036"/>
                </a:lnTo>
                <a:lnTo>
                  <a:pt x="2357894" y="2984322"/>
                </a:lnTo>
                <a:lnTo>
                  <a:pt x="2397391" y="2962452"/>
                </a:lnTo>
                <a:lnTo>
                  <a:pt x="2436164" y="2939453"/>
                </a:lnTo>
                <a:lnTo>
                  <a:pt x="2474176" y="2915361"/>
                </a:lnTo>
                <a:lnTo>
                  <a:pt x="2511437" y="2890164"/>
                </a:lnTo>
                <a:lnTo>
                  <a:pt x="2547886" y="2863913"/>
                </a:lnTo>
                <a:lnTo>
                  <a:pt x="2583535" y="2836621"/>
                </a:lnTo>
                <a:lnTo>
                  <a:pt x="2618333" y="2808325"/>
                </a:lnTo>
                <a:lnTo>
                  <a:pt x="2652268" y="2779014"/>
                </a:lnTo>
                <a:lnTo>
                  <a:pt x="2685338" y="2748737"/>
                </a:lnTo>
                <a:lnTo>
                  <a:pt x="2717482" y="2717520"/>
                </a:lnTo>
                <a:lnTo>
                  <a:pt x="2748711" y="2685364"/>
                </a:lnTo>
                <a:lnTo>
                  <a:pt x="2778988" y="2652306"/>
                </a:lnTo>
                <a:lnTo>
                  <a:pt x="2808287" y="2618359"/>
                </a:lnTo>
                <a:lnTo>
                  <a:pt x="2836595" y="2583561"/>
                </a:lnTo>
                <a:lnTo>
                  <a:pt x="2863875" y="2547912"/>
                </a:lnTo>
                <a:lnTo>
                  <a:pt x="2890126" y="2511450"/>
                </a:lnTo>
                <a:lnTo>
                  <a:pt x="2915323" y="2474201"/>
                </a:lnTo>
                <a:lnTo>
                  <a:pt x="2939415" y="2436177"/>
                </a:lnTo>
                <a:lnTo>
                  <a:pt x="2962414" y="2397404"/>
                </a:lnTo>
                <a:lnTo>
                  <a:pt x="2984284" y="2357907"/>
                </a:lnTo>
                <a:lnTo>
                  <a:pt x="3004997" y="2317712"/>
                </a:lnTo>
                <a:lnTo>
                  <a:pt x="3024530" y="2276818"/>
                </a:lnTo>
                <a:lnTo>
                  <a:pt x="3042882" y="2235276"/>
                </a:lnTo>
                <a:lnTo>
                  <a:pt x="3060001" y="2193099"/>
                </a:lnTo>
                <a:lnTo>
                  <a:pt x="3075876" y="2150300"/>
                </a:lnTo>
                <a:lnTo>
                  <a:pt x="3090507" y="2106917"/>
                </a:lnTo>
                <a:lnTo>
                  <a:pt x="3103829" y="2062949"/>
                </a:lnTo>
                <a:lnTo>
                  <a:pt x="3115856" y="2018449"/>
                </a:lnTo>
                <a:lnTo>
                  <a:pt x="3126549" y="1973414"/>
                </a:lnTo>
                <a:lnTo>
                  <a:pt x="3135896" y="1927885"/>
                </a:lnTo>
                <a:lnTo>
                  <a:pt x="3143859" y="1881873"/>
                </a:lnTo>
                <a:lnTo>
                  <a:pt x="3150425" y="1835404"/>
                </a:lnTo>
                <a:lnTo>
                  <a:pt x="3155569" y="1788490"/>
                </a:lnTo>
                <a:lnTo>
                  <a:pt x="3159277" y="1741170"/>
                </a:lnTo>
                <a:lnTo>
                  <a:pt x="3161512" y="1693468"/>
                </a:lnTo>
                <a:lnTo>
                  <a:pt x="3162262" y="1645386"/>
                </a:lnTo>
                <a:close/>
              </a:path>
              <a:path w="3286125" h="3276600">
                <a:moveTo>
                  <a:pt x="3286125" y="1511300"/>
                </a:moveTo>
                <a:lnTo>
                  <a:pt x="3284461" y="1498600"/>
                </a:lnTo>
                <a:lnTo>
                  <a:pt x="3279648" y="1447800"/>
                </a:lnTo>
                <a:lnTo>
                  <a:pt x="3273488" y="1397000"/>
                </a:lnTo>
                <a:lnTo>
                  <a:pt x="3266008" y="1358900"/>
                </a:lnTo>
                <a:lnTo>
                  <a:pt x="3257245" y="1308100"/>
                </a:lnTo>
                <a:lnTo>
                  <a:pt x="3247847" y="1260576"/>
                </a:lnTo>
                <a:lnTo>
                  <a:pt x="3247847" y="1638300"/>
                </a:lnTo>
                <a:lnTo>
                  <a:pt x="3247136" y="1689100"/>
                </a:lnTo>
                <a:lnTo>
                  <a:pt x="3245027" y="1739900"/>
                </a:lnTo>
                <a:lnTo>
                  <a:pt x="3241522" y="1778000"/>
                </a:lnTo>
                <a:lnTo>
                  <a:pt x="3236658" y="1828800"/>
                </a:lnTo>
                <a:lnTo>
                  <a:pt x="3230448" y="1879600"/>
                </a:lnTo>
                <a:lnTo>
                  <a:pt x="3222904" y="1917700"/>
                </a:lnTo>
                <a:lnTo>
                  <a:pt x="3214065" y="1968500"/>
                </a:lnTo>
                <a:lnTo>
                  <a:pt x="3203930" y="2006600"/>
                </a:lnTo>
                <a:lnTo>
                  <a:pt x="3192526" y="2057400"/>
                </a:lnTo>
                <a:lnTo>
                  <a:pt x="3179889" y="2095500"/>
                </a:lnTo>
                <a:lnTo>
                  <a:pt x="3166021" y="2146300"/>
                </a:lnTo>
                <a:lnTo>
                  <a:pt x="3150946" y="2184400"/>
                </a:lnTo>
                <a:lnTo>
                  <a:pt x="3134677" y="2235200"/>
                </a:lnTo>
                <a:lnTo>
                  <a:pt x="3117253" y="2273300"/>
                </a:lnTo>
                <a:lnTo>
                  <a:pt x="3098685" y="2311400"/>
                </a:lnTo>
                <a:lnTo>
                  <a:pt x="3078975" y="2349500"/>
                </a:lnTo>
                <a:lnTo>
                  <a:pt x="3058172" y="2400300"/>
                </a:lnTo>
                <a:lnTo>
                  <a:pt x="3036278" y="2438400"/>
                </a:lnTo>
                <a:lnTo>
                  <a:pt x="3013316" y="2476500"/>
                </a:lnTo>
                <a:lnTo>
                  <a:pt x="2989313" y="2514600"/>
                </a:lnTo>
                <a:lnTo>
                  <a:pt x="2964281" y="2552700"/>
                </a:lnTo>
                <a:lnTo>
                  <a:pt x="2938246" y="2590800"/>
                </a:lnTo>
                <a:lnTo>
                  <a:pt x="2911221" y="2616200"/>
                </a:lnTo>
                <a:lnTo>
                  <a:pt x="2883243" y="2654300"/>
                </a:lnTo>
                <a:lnTo>
                  <a:pt x="2854299" y="2692400"/>
                </a:lnTo>
                <a:lnTo>
                  <a:pt x="2824442" y="2717800"/>
                </a:lnTo>
                <a:lnTo>
                  <a:pt x="2793669" y="2755900"/>
                </a:lnTo>
                <a:lnTo>
                  <a:pt x="2762021" y="2781300"/>
                </a:lnTo>
                <a:lnTo>
                  <a:pt x="2729496" y="2819400"/>
                </a:lnTo>
                <a:lnTo>
                  <a:pt x="2696133" y="2844800"/>
                </a:lnTo>
                <a:lnTo>
                  <a:pt x="2661932" y="2882900"/>
                </a:lnTo>
                <a:lnTo>
                  <a:pt x="2626931" y="2908300"/>
                </a:lnTo>
                <a:lnTo>
                  <a:pt x="2591155" y="2933700"/>
                </a:lnTo>
                <a:lnTo>
                  <a:pt x="2554592" y="2959100"/>
                </a:lnTo>
                <a:lnTo>
                  <a:pt x="2517292" y="2984500"/>
                </a:lnTo>
                <a:lnTo>
                  <a:pt x="2479268" y="3009900"/>
                </a:lnTo>
                <a:lnTo>
                  <a:pt x="2440546" y="3035300"/>
                </a:lnTo>
                <a:lnTo>
                  <a:pt x="2401125" y="3048000"/>
                </a:lnTo>
                <a:lnTo>
                  <a:pt x="2361044" y="3073400"/>
                </a:lnTo>
                <a:lnTo>
                  <a:pt x="2320302" y="3086100"/>
                </a:lnTo>
                <a:lnTo>
                  <a:pt x="2278951" y="3111500"/>
                </a:lnTo>
                <a:lnTo>
                  <a:pt x="2236990" y="3124200"/>
                </a:lnTo>
                <a:lnTo>
                  <a:pt x="2194433" y="3149600"/>
                </a:lnTo>
                <a:lnTo>
                  <a:pt x="1973592" y="3213100"/>
                </a:lnTo>
                <a:lnTo>
                  <a:pt x="1927936" y="3213100"/>
                </a:lnTo>
                <a:lnTo>
                  <a:pt x="1881847" y="3225800"/>
                </a:lnTo>
                <a:lnTo>
                  <a:pt x="1835315" y="3225800"/>
                </a:lnTo>
                <a:lnTo>
                  <a:pt x="1788388" y="3238500"/>
                </a:lnTo>
                <a:lnTo>
                  <a:pt x="1502333" y="3238500"/>
                </a:lnTo>
                <a:lnTo>
                  <a:pt x="1455407" y="3225800"/>
                </a:lnTo>
                <a:lnTo>
                  <a:pt x="1408887" y="3225800"/>
                </a:lnTo>
                <a:lnTo>
                  <a:pt x="1362786" y="3213100"/>
                </a:lnTo>
                <a:lnTo>
                  <a:pt x="1317142" y="3213100"/>
                </a:lnTo>
                <a:lnTo>
                  <a:pt x="1096289" y="3149600"/>
                </a:lnTo>
                <a:lnTo>
                  <a:pt x="1053744" y="3124200"/>
                </a:lnTo>
                <a:lnTo>
                  <a:pt x="1011783" y="3111500"/>
                </a:lnTo>
                <a:lnTo>
                  <a:pt x="970419" y="3086100"/>
                </a:lnTo>
                <a:lnTo>
                  <a:pt x="929690" y="3073400"/>
                </a:lnTo>
                <a:lnTo>
                  <a:pt x="889609" y="3048000"/>
                </a:lnTo>
                <a:lnTo>
                  <a:pt x="850188" y="3035300"/>
                </a:lnTo>
                <a:lnTo>
                  <a:pt x="811453" y="3009900"/>
                </a:lnTo>
                <a:lnTo>
                  <a:pt x="773430" y="2984500"/>
                </a:lnTo>
                <a:lnTo>
                  <a:pt x="736130" y="2959100"/>
                </a:lnTo>
                <a:lnTo>
                  <a:pt x="699579" y="2933700"/>
                </a:lnTo>
                <a:lnTo>
                  <a:pt x="663803" y="2908300"/>
                </a:lnTo>
                <a:lnTo>
                  <a:pt x="628802" y="2882900"/>
                </a:lnTo>
                <a:lnTo>
                  <a:pt x="594601" y="2844800"/>
                </a:lnTo>
                <a:lnTo>
                  <a:pt x="561238" y="2819400"/>
                </a:lnTo>
                <a:lnTo>
                  <a:pt x="528726" y="2781300"/>
                </a:lnTo>
                <a:lnTo>
                  <a:pt x="497065" y="2755900"/>
                </a:lnTo>
                <a:lnTo>
                  <a:pt x="466305" y="2717800"/>
                </a:lnTo>
                <a:lnTo>
                  <a:pt x="436435" y="2692400"/>
                </a:lnTo>
                <a:lnTo>
                  <a:pt x="407504" y="2654300"/>
                </a:lnTo>
                <a:lnTo>
                  <a:pt x="379514" y="2616200"/>
                </a:lnTo>
                <a:lnTo>
                  <a:pt x="352488" y="2590800"/>
                </a:lnTo>
                <a:lnTo>
                  <a:pt x="326453" y="2552700"/>
                </a:lnTo>
                <a:lnTo>
                  <a:pt x="301421" y="2514600"/>
                </a:lnTo>
                <a:lnTo>
                  <a:pt x="277418" y="2476500"/>
                </a:lnTo>
                <a:lnTo>
                  <a:pt x="254469" y="2438400"/>
                </a:lnTo>
                <a:lnTo>
                  <a:pt x="232575" y="2400300"/>
                </a:lnTo>
                <a:lnTo>
                  <a:pt x="211772" y="2349500"/>
                </a:lnTo>
                <a:lnTo>
                  <a:pt x="192062" y="2311400"/>
                </a:lnTo>
                <a:lnTo>
                  <a:pt x="173494" y="2273300"/>
                </a:lnTo>
                <a:lnTo>
                  <a:pt x="156070" y="2235200"/>
                </a:lnTo>
                <a:lnTo>
                  <a:pt x="139801" y="2184400"/>
                </a:lnTo>
                <a:lnTo>
                  <a:pt x="124726" y="2146300"/>
                </a:lnTo>
                <a:lnTo>
                  <a:pt x="110858" y="2095500"/>
                </a:lnTo>
                <a:lnTo>
                  <a:pt x="98221" y="2057400"/>
                </a:lnTo>
                <a:lnTo>
                  <a:pt x="86817" y="2006600"/>
                </a:lnTo>
                <a:lnTo>
                  <a:pt x="76695" y="1968500"/>
                </a:lnTo>
                <a:lnTo>
                  <a:pt x="67843" y="1917700"/>
                </a:lnTo>
                <a:lnTo>
                  <a:pt x="60312" y="1879600"/>
                </a:lnTo>
                <a:lnTo>
                  <a:pt x="54089" y="1828800"/>
                </a:lnTo>
                <a:lnTo>
                  <a:pt x="49225" y="1778000"/>
                </a:lnTo>
                <a:lnTo>
                  <a:pt x="45720" y="1739900"/>
                </a:lnTo>
                <a:lnTo>
                  <a:pt x="43611" y="1689100"/>
                </a:lnTo>
                <a:lnTo>
                  <a:pt x="42900" y="1638300"/>
                </a:lnTo>
                <a:lnTo>
                  <a:pt x="43611" y="1587500"/>
                </a:lnTo>
                <a:lnTo>
                  <a:pt x="45720" y="1549400"/>
                </a:lnTo>
                <a:lnTo>
                  <a:pt x="49225" y="1498600"/>
                </a:lnTo>
                <a:lnTo>
                  <a:pt x="54089" y="1447800"/>
                </a:lnTo>
                <a:lnTo>
                  <a:pt x="60312" y="1397000"/>
                </a:lnTo>
                <a:lnTo>
                  <a:pt x="67843" y="1358900"/>
                </a:lnTo>
                <a:lnTo>
                  <a:pt x="76695" y="1308100"/>
                </a:lnTo>
                <a:lnTo>
                  <a:pt x="86817" y="1270000"/>
                </a:lnTo>
                <a:lnTo>
                  <a:pt x="98221" y="1219200"/>
                </a:lnTo>
                <a:lnTo>
                  <a:pt x="110858" y="1181100"/>
                </a:lnTo>
                <a:lnTo>
                  <a:pt x="124726" y="1130300"/>
                </a:lnTo>
                <a:lnTo>
                  <a:pt x="139801" y="1092200"/>
                </a:lnTo>
                <a:lnTo>
                  <a:pt x="156070" y="1041400"/>
                </a:lnTo>
                <a:lnTo>
                  <a:pt x="173494" y="1003300"/>
                </a:lnTo>
                <a:lnTo>
                  <a:pt x="192074" y="965200"/>
                </a:lnTo>
                <a:lnTo>
                  <a:pt x="211772" y="927100"/>
                </a:lnTo>
                <a:lnTo>
                  <a:pt x="232575" y="889000"/>
                </a:lnTo>
                <a:lnTo>
                  <a:pt x="254469" y="838200"/>
                </a:lnTo>
                <a:lnTo>
                  <a:pt x="277418" y="800100"/>
                </a:lnTo>
                <a:lnTo>
                  <a:pt x="301421" y="762000"/>
                </a:lnTo>
                <a:lnTo>
                  <a:pt x="326453" y="723900"/>
                </a:lnTo>
                <a:lnTo>
                  <a:pt x="352488" y="698500"/>
                </a:lnTo>
                <a:lnTo>
                  <a:pt x="379514" y="660400"/>
                </a:lnTo>
                <a:lnTo>
                  <a:pt x="407504" y="622300"/>
                </a:lnTo>
                <a:lnTo>
                  <a:pt x="436435" y="584200"/>
                </a:lnTo>
                <a:lnTo>
                  <a:pt x="466305" y="558800"/>
                </a:lnTo>
                <a:lnTo>
                  <a:pt x="497065" y="520700"/>
                </a:lnTo>
                <a:lnTo>
                  <a:pt x="528726" y="495300"/>
                </a:lnTo>
                <a:lnTo>
                  <a:pt x="561238" y="457200"/>
                </a:lnTo>
                <a:lnTo>
                  <a:pt x="594601" y="431800"/>
                </a:lnTo>
                <a:lnTo>
                  <a:pt x="628802" y="406400"/>
                </a:lnTo>
                <a:lnTo>
                  <a:pt x="663803" y="368300"/>
                </a:lnTo>
                <a:lnTo>
                  <a:pt x="699579" y="342900"/>
                </a:lnTo>
                <a:lnTo>
                  <a:pt x="736130" y="317500"/>
                </a:lnTo>
                <a:lnTo>
                  <a:pt x="773430" y="292100"/>
                </a:lnTo>
                <a:lnTo>
                  <a:pt x="811453" y="266700"/>
                </a:lnTo>
                <a:lnTo>
                  <a:pt x="850188" y="254000"/>
                </a:lnTo>
                <a:lnTo>
                  <a:pt x="889609" y="228600"/>
                </a:lnTo>
                <a:lnTo>
                  <a:pt x="929690" y="203200"/>
                </a:lnTo>
                <a:lnTo>
                  <a:pt x="970419" y="190500"/>
                </a:lnTo>
                <a:lnTo>
                  <a:pt x="1011783" y="165100"/>
                </a:lnTo>
                <a:lnTo>
                  <a:pt x="1096289" y="139700"/>
                </a:lnTo>
                <a:lnTo>
                  <a:pt x="1139405" y="114300"/>
                </a:lnTo>
                <a:lnTo>
                  <a:pt x="1271955" y="76200"/>
                </a:lnTo>
                <a:lnTo>
                  <a:pt x="1317142" y="76200"/>
                </a:lnTo>
                <a:lnTo>
                  <a:pt x="1408887" y="50800"/>
                </a:lnTo>
                <a:lnTo>
                  <a:pt x="1455407" y="50800"/>
                </a:lnTo>
                <a:lnTo>
                  <a:pt x="1502333" y="38100"/>
                </a:lnTo>
                <a:lnTo>
                  <a:pt x="1788388" y="38100"/>
                </a:lnTo>
                <a:lnTo>
                  <a:pt x="1835327" y="50800"/>
                </a:lnTo>
                <a:lnTo>
                  <a:pt x="1881847" y="50800"/>
                </a:lnTo>
                <a:lnTo>
                  <a:pt x="1973592" y="76200"/>
                </a:lnTo>
                <a:lnTo>
                  <a:pt x="2018779" y="76200"/>
                </a:lnTo>
                <a:lnTo>
                  <a:pt x="2151316" y="114300"/>
                </a:lnTo>
                <a:lnTo>
                  <a:pt x="2194433" y="139700"/>
                </a:lnTo>
                <a:lnTo>
                  <a:pt x="2278951" y="165100"/>
                </a:lnTo>
                <a:lnTo>
                  <a:pt x="2320315" y="190500"/>
                </a:lnTo>
                <a:lnTo>
                  <a:pt x="2361044" y="203200"/>
                </a:lnTo>
                <a:lnTo>
                  <a:pt x="2401125" y="228600"/>
                </a:lnTo>
                <a:lnTo>
                  <a:pt x="2440546" y="254000"/>
                </a:lnTo>
                <a:lnTo>
                  <a:pt x="2479268" y="266700"/>
                </a:lnTo>
                <a:lnTo>
                  <a:pt x="2517305" y="292100"/>
                </a:lnTo>
                <a:lnTo>
                  <a:pt x="2554592" y="317500"/>
                </a:lnTo>
                <a:lnTo>
                  <a:pt x="2591155" y="342900"/>
                </a:lnTo>
                <a:lnTo>
                  <a:pt x="2626931" y="368300"/>
                </a:lnTo>
                <a:lnTo>
                  <a:pt x="2661932" y="406400"/>
                </a:lnTo>
                <a:lnTo>
                  <a:pt x="2696133" y="431800"/>
                </a:lnTo>
                <a:lnTo>
                  <a:pt x="2729496" y="457200"/>
                </a:lnTo>
                <a:lnTo>
                  <a:pt x="2762021" y="495300"/>
                </a:lnTo>
                <a:lnTo>
                  <a:pt x="2793669" y="520700"/>
                </a:lnTo>
                <a:lnTo>
                  <a:pt x="2824442" y="558800"/>
                </a:lnTo>
                <a:lnTo>
                  <a:pt x="2854299" y="584200"/>
                </a:lnTo>
                <a:lnTo>
                  <a:pt x="2883243" y="622300"/>
                </a:lnTo>
                <a:lnTo>
                  <a:pt x="2911221" y="660400"/>
                </a:lnTo>
                <a:lnTo>
                  <a:pt x="2938246" y="698500"/>
                </a:lnTo>
                <a:lnTo>
                  <a:pt x="2964281" y="723900"/>
                </a:lnTo>
                <a:lnTo>
                  <a:pt x="2989313" y="762000"/>
                </a:lnTo>
                <a:lnTo>
                  <a:pt x="3013316" y="800100"/>
                </a:lnTo>
                <a:lnTo>
                  <a:pt x="3036278" y="838200"/>
                </a:lnTo>
                <a:lnTo>
                  <a:pt x="3058172" y="889000"/>
                </a:lnTo>
                <a:lnTo>
                  <a:pt x="3078975" y="927100"/>
                </a:lnTo>
                <a:lnTo>
                  <a:pt x="3098673" y="965200"/>
                </a:lnTo>
                <a:lnTo>
                  <a:pt x="3117253" y="1003300"/>
                </a:lnTo>
                <a:lnTo>
                  <a:pt x="3134677" y="1041400"/>
                </a:lnTo>
                <a:lnTo>
                  <a:pt x="3150946" y="1092200"/>
                </a:lnTo>
                <a:lnTo>
                  <a:pt x="3166021" y="1130300"/>
                </a:lnTo>
                <a:lnTo>
                  <a:pt x="3179889" y="1181100"/>
                </a:lnTo>
                <a:lnTo>
                  <a:pt x="3192526" y="1219200"/>
                </a:lnTo>
                <a:lnTo>
                  <a:pt x="3203930" y="1270000"/>
                </a:lnTo>
                <a:lnTo>
                  <a:pt x="3214052" y="1308100"/>
                </a:lnTo>
                <a:lnTo>
                  <a:pt x="3222904" y="1358900"/>
                </a:lnTo>
                <a:lnTo>
                  <a:pt x="3230448" y="1397000"/>
                </a:lnTo>
                <a:lnTo>
                  <a:pt x="3236658" y="1447800"/>
                </a:lnTo>
                <a:lnTo>
                  <a:pt x="3241522" y="1498600"/>
                </a:lnTo>
                <a:lnTo>
                  <a:pt x="3245027" y="1549400"/>
                </a:lnTo>
                <a:lnTo>
                  <a:pt x="3247136" y="1587500"/>
                </a:lnTo>
                <a:lnTo>
                  <a:pt x="3247847" y="1638300"/>
                </a:lnTo>
                <a:lnTo>
                  <a:pt x="3247847" y="1260576"/>
                </a:lnTo>
                <a:lnTo>
                  <a:pt x="3247199" y="1257300"/>
                </a:lnTo>
                <a:lnTo>
                  <a:pt x="3235896" y="1219200"/>
                </a:lnTo>
                <a:lnTo>
                  <a:pt x="3223361" y="1168400"/>
                </a:lnTo>
                <a:lnTo>
                  <a:pt x="3209607" y="1130300"/>
                </a:lnTo>
                <a:lnTo>
                  <a:pt x="3194647" y="1079500"/>
                </a:lnTo>
                <a:lnTo>
                  <a:pt x="3178518" y="1041400"/>
                </a:lnTo>
                <a:lnTo>
                  <a:pt x="3161220" y="1003300"/>
                </a:lnTo>
                <a:lnTo>
                  <a:pt x="3142792" y="952500"/>
                </a:lnTo>
                <a:lnTo>
                  <a:pt x="3123234" y="914400"/>
                </a:lnTo>
                <a:lnTo>
                  <a:pt x="3102584" y="876300"/>
                </a:lnTo>
                <a:lnTo>
                  <a:pt x="3080842" y="838200"/>
                </a:lnTo>
                <a:lnTo>
                  <a:pt x="3058045" y="800100"/>
                </a:lnTo>
                <a:lnTo>
                  <a:pt x="3034207" y="762000"/>
                </a:lnTo>
                <a:lnTo>
                  <a:pt x="3009341" y="723900"/>
                </a:lnTo>
                <a:lnTo>
                  <a:pt x="2983471" y="685800"/>
                </a:lnTo>
                <a:lnTo>
                  <a:pt x="2956623" y="647700"/>
                </a:lnTo>
                <a:lnTo>
                  <a:pt x="2928797" y="609600"/>
                </a:lnTo>
                <a:lnTo>
                  <a:pt x="2900032" y="571500"/>
                </a:lnTo>
                <a:lnTo>
                  <a:pt x="2870352" y="546100"/>
                </a:lnTo>
                <a:lnTo>
                  <a:pt x="2839745" y="508000"/>
                </a:lnTo>
                <a:lnTo>
                  <a:pt x="2808262" y="469900"/>
                </a:lnTo>
                <a:lnTo>
                  <a:pt x="2775915" y="444500"/>
                </a:lnTo>
                <a:lnTo>
                  <a:pt x="2742704" y="419100"/>
                </a:lnTo>
                <a:lnTo>
                  <a:pt x="2708681" y="381000"/>
                </a:lnTo>
                <a:lnTo>
                  <a:pt x="2673845" y="355600"/>
                </a:lnTo>
                <a:lnTo>
                  <a:pt x="2638209" y="330200"/>
                </a:lnTo>
                <a:lnTo>
                  <a:pt x="2601811" y="304800"/>
                </a:lnTo>
                <a:lnTo>
                  <a:pt x="2564663" y="279400"/>
                </a:lnTo>
                <a:lnTo>
                  <a:pt x="2526779" y="254000"/>
                </a:lnTo>
                <a:lnTo>
                  <a:pt x="2488184" y="228600"/>
                </a:lnTo>
                <a:lnTo>
                  <a:pt x="2448890" y="203200"/>
                </a:lnTo>
                <a:lnTo>
                  <a:pt x="2408923" y="177800"/>
                </a:lnTo>
                <a:lnTo>
                  <a:pt x="2368308" y="165100"/>
                </a:lnTo>
                <a:lnTo>
                  <a:pt x="2327059" y="139700"/>
                </a:lnTo>
                <a:lnTo>
                  <a:pt x="2285200" y="127000"/>
                </a:lnTo>
                <a:lnTo>
                  <a:pt x="2242731" y="101600"/>
                </a:lnTo>
                <a:lnTo>
                  <a:pt x="2022170" y="38100"/>
                </a:lnTo>
                <a:lnTo>
                  <a:pt x="1930450" y="12700"/>
                </a:lnTo>
                <a:lnTo>
                  <a:pt x="1883930" y="12700"/>
                </a:lnTo>
                <a:lnTo>
                  <a:pt x="1836978" y="0"/>
                </a:lnTo>
                <a:lnTo>
                  <a:pt x="1453756" y="0"/>
                </a:lnTo>
                <a:lnTo>
                  <a:pt x="1406804" y="12700"/>
                </a:lnTo>
                <a:lnTo>
                  <a:pt x="1360271" y="12700"/>
                </a:lnTo>
                <a:lnTo>
                  <a:pt x="1091031" y="88900"/>
                </a:lnTo>
                <a:lnTo>
                  <a:pt x="1047991" y="101600"/>
                </a:lnTo>
                <a:lnTo>
                  <a:pt x="1005535" y="127000"/>
                </a:lnTo>
                <a:lnTo>
                  <a:pt x="963663" y="139700"/>
                </a:lnTo>
                <a:lnTo>
                  <a:pt x="922413" y="165100"/>
                </a:lnTo>
                <a:lnTo>
                  <a:pt x="881799" y="177800"/>
                </a:lnTo>
                <a:lnTo>
                  <a:pt x="841832" y="203200"/>
                </a:lnTo>
                <a:lnTo>
                  <a:pt x="802551" y="228600"/>
                </a:lnTo>
                <a:lnTo>
                  <a:pt x="763955" y="254000"/>
                </a:lnTo>
                <a:lnTo>
                  <a:pt x="726071" y="279400"/>
                </a:lnTo>
                <a:lnTo>
                  <a:pt x="688911" y="304800"/>
                </a:lnTo>
                <a:lnTo>
                  <a:pt x="652513" y="330200"/>
                </a:lnTo>
                <a:lnTo>
                  <a:pt x="616889" y="355600"/>
                </a:lnTo>
                <a:lnTo>
                  <a:pt x="582041" y="381000"/>
                </a:lnTo>
                <a:lnTo>
                  <a:pt x="548017" y="419100"/>
                </a:lnTo>
                <a:lnTo>
                  <a:pt x="514819" y="444500"/>
                </a:lnTo>
                <a:lnTo>
                  <a:pt x="482460" y="469900"/>
                </a:lnTo>
                <a:lnTo>
                  <a:pt x="450977" y="508000"/>
                </a:lnTo>
                <a:lnTo>
                  <a:pt x="420382" y="546100"/>
                </a:lnTo>
                <a:lnTo>
                  <a:pt x="390690" y="571500"/>
                </a:lnTo>
                <a:lnTo>
                  <a:pt x="361924" y="609600"/>
                </a:lnTo>
                <a:lnTo>
                  <a:pt x="334111" y="647700"/>
                </a:lnTo>
                <a:lnTo>
                  <a:pt x="307251" y="685800"/>
                </a:lnTo>
                <a:lnTo>
                  <a:pt x="281381" y="723900"/>
                </a:lnTo>
                <a:lnTo>
                  <a:pt x="256514" y="762000"/>
                </a:lnTo>
                <a:lnTo>
                  <a:pt x="232676" y="800100"/>
                </a:lnTo>
                <a:lnTo>
                  <a:pt x="209880" y="838200"/>
                </a:lnTo>
                <a:lnTo>
                  <a:pt x="188137" y="876300"/>
                </a:lnTo>
                <a:lnTo>
                  <a:pt x="167487" y="914400"/>
                </a:lnTo>
                <a:lnTo>
                  <a:pt x="147929" y="952500"/>
                </a:lnTo>
                <a:lnTo>
                  <a:pt x="129501" y="1003300"/>
                </a:lnTo>
                <a:lnTo>
                  <a:pt x="112204" y="1041400"/>
                </a:lnTo>
                <a:lnTo>
                  <a:pt x="96075" y="1079500"/>
                </a:lnTo>
                <a:lnTo>
                  <a:pt x="81127" y="1130300"/>
                </a:lnTo>
                <a:lnTo>
                  <a:pt x="67360" y="1168400"/>
                </a:lnTo>
                <a:lnTo>
                  <a:pt x="54825" y="1219200"/>
                </a:lnTo>
                <a:lnTo>
                  <a:pt x="43522" y="1257300"/>
                </a:lnTo>
                <a:lnTo>
                  <a:pt x="33489" y="1308100"/>
                </a:lnTo>
                <a:lnTo>
                  <a:pt x="24714" y="1358900"/>
                </a:lnTo>
                <a:lnTo>
                  <a:pt x="17246" y="1397000"/>
                </a:lnTo>
                <a:lnTo>
                  <a:pt x="11087" y="1447800"/>
                </a:lnTo>
                <a:lnTo>
                  <a:pt x="6261" y="1498600"/>
                </a:lnTo>
                <a:lnTo>
                  <a:pt x="2794" y="1536700"/>
                </a:lnTo>
                <a:lnTo>
                  <a:pt x="698" y="1587500"/>
                </a:lnTo>
                <a:lnTo>
                  <a:pt x="0" y="1638300"/>
                </a:lnTo>
                <a:lnTo>
                  <a:pt x="698" y="1689100"/>
                </a:lnTo>
                <a:lnTo>
                  <a:pt x="2794" y="1739900"/>
                </a:lnTo>
                <a:lnTo>
                  <a:pt x="6261" y="1778000"/>
                </a:lnTo>
                <a:lnTo>
                  <a:pt x="11087" y="1828800"/>
                </a:lnTo>
                <a:lnTo>
                  <a:pt x="17246" y="1879600"/>
                </a:lnTo>
                <a:lnTo>
                  <a:pt x="24714" y="1930400"/>
                </a:lnTo>
                <a:lnTo>
                  <a:pt x="33489" y="1968500"/>
                </a:lnTo>
                <a:lnTo>
                  <a:pt x="43522" y="2019300"/>
                </a:lnTo>
                <a:lnTo>
                  <a:pt x="54825" y="2057400"/>
                </a:lnTo>
                <a:lnTo>
                  <a:pt x="67360" y="2108200"/>
                </a:lnTo>
                <a:lnTo>
                  <a:pt x="81127" y="2146300"/>
                </a:lnTo>
                <a:lnTo>
                  <a:pt x="96075" y="2197100"/>
                </a:lnTo>
                <a:lnTo>
                  <a:pt x="112204" y="2235200"/>
                </a:lnTo>
                <a:lnTo>
                  <a:pt x="129501" y="2273300"/>
                </a:lnTo>
                <a:lnTo>
                  <a:pt x="147929" y="2324100"/>
                </a:lnTo>
                <a:lnTo>
                  <a:pt x="167487" y="2362200"/>
                </a:lnTo>
                <a:lnTo>
                  <a:pt x="188137" y="2400300"/>
                </a:lnTo>
                <a:lnTo>
                  <a:pt x="209880" y="2438400"/>
                </a:lnTo>
                <a:lnTo>
                  <a:pt x="232676" y="2476500"/>
                </a:lnTo>
                <a:lnTo>
                  <a:pt x="256514" y="2514600"/>
                </a:lnTo>
                <a:lnTo>
                  <a:pt x="281381" y="2552700"/>
                </a:lnTo>
                <a:lnTo>
                  <a:pt x="307251" y="2590800"/>
                </a:lnTo>
                <a:lnTo>
                  <a:pt x="334111" y="2628900"/>
                </a:lnTo>
                <a:lnTo>
                  <a:pt x="361924" y="2667000"/>
                </a:lnTo>
                <a:lnTo>
                  <a:pt x="390690" y="2705100"/>
                </a:lnTo>
                <a:lnTo>
                  <a:pt x="420382" y="2730500"/>
                </a:lnTo>
                <a:lnTo>
                  <a:pt x="450977" y="2768600"/>
                </a:lnTo>
                <a:lnTo>
                  <a:pt x="482460" y="2806700"/>
                </a:lnTo>
                <a:lnTo>
                  <a:pt x="514819" y="2832100"/>
                </a:lnTo>
                <a:lnTo>
                  <a:pt x="548017" y="2870200"/>
                </a:lnTo>
                <a:lnTo>
                  <a:pt x="582041" y="2895600"/>
                </a:lnTo>
                <a:lnTo>
                  <a:pt x="616889" y="2921000"/>
                </a:lnTo>
                <a:lnTo>
                  <a:pt x="652513" y="2946400"/>
                </a:lnTo>
                <a:lnTo>
                  <a:pt x="688911" y="2971800"/>
                </a:lnTo>
                <a:lnTo>
                  <a:pt x="726071" y="2997200"/>
                </a:lnTo>
                <a:lnTo>
                  <a:pt x="763955" y="3022600"/>
                </a:lnTo>
                <a:lnTo>
                  <a:pt x="802551" y="3048000"/>
                </a:lnTo>
                <a:lnTo>
                  <a:pt x="841832" y="3073400"/>
                </a:lnTo>
                <a:lnTo>
                  <a:pt x="881799" y="3098800"/>
                </a:lnTo>
                <a:lnTo>
                  <a:pt x="922413" y="3111500"/>
                </a:lnTo>
                <a:lnTo>
                  <a:pt x="963663" y="3136900"/>
                </a:lnTo>
                <a:lnTo>
                  <a:pt x="1005535" y="3149600"/>
                </a:lnTo>
                <a:lnTo>
                  <a:pt x="1047991" y="3175000"/>
                </a:lnTo>
                <a:lnTo>
                  <a:pt x="1314183" y="3251200"/>
                </a:lnTo>
                <a:lnTo>
                  <a:pt x="1360271" y="3263900"/>
                </a:lnTo>
                <a:lnTo>
                  <a:pt x="1406804" y="3263900"/>
                </a:lnTo>
                <a:lnTo>
                  <a:pt x="1453756" y="3276600"/>
                </a:lnTo>
                <a:lnTo>
                  <a:pt x="1836978" y="3276600"/>
                </a:lnTo>
                <a:lnTo>
                  <a:pt x="1883930" y="3263900"/>
                </a:lnTo>
                <a:lnTo>
                  <a:pt x="1930450" y="3263900"/>
                </a:lnTo>
                <a:lnTo>
                  <a:pt x="2022170" y="3238500"/>
                </a:lnTo>
                <a:lnTo>
                  <a:pt x="2242731" y="3175000"/>
                </a:lnTo>
                <a:lnTo>
                  <a:pt x="2285200" y="3149600"/>
                </a:lnTo>
                <a:lnTo>
                  <a:pt x="2327059" y="3136900"/>
                </a:lnTo>
                <a:lnTo>
                  <a:pt x="2368308" y="3111500"/>
                </a:lnTo>
                <a:lnTo>
                  <a:pt x="2408923" y="3098800"/>
                </a:lnTo>
                <a:lnTo>
                  <a:pt x="2448890" y="3073400"/>
                </a:lnTo>
                <a:lnTo>
                  <a:pt x="2488184" y="3048000"/>
                </a:lnTo>
                <a:lnTo>
                  <a:pt x="2526779" y="3022600"/>
                </a:lnTo>
                <a:lnTo>
                  <a:pt x="2564663" y="2997200"/>
                </a:lnTo>
                <a:lnTo>
                  <a:pt x="2601811" y="2971800"/>
                </a:lnTo>
                <a:lnTo>
                  <a:pt x="2638209" y="2946400"/>
                </a:lnTo>
                <a:lnTo>
                  <a:pt x="2673845" y="2921000"/>
                </a:lnTo>
                <a:lnTo>
                  <a:pt x="2708681" y="2895600"/>
                </a:lnTo>
                <a:lnTo>
                  <a:pt x="2742704" y="2870200"/>
                </a:lnTo>
                <a:lnTo>
                  <a:pt x="2775915" y="2832100"/>
                </a:lnTo>
                <a:lnTo>
                  <a:pt x="2808262" y="2806700"/>
                </a:lnTo>
                <a:lnTo>
                  <a:pt x="2839745" y="2768600"/>
                </a:lnTo>
                <a:lnTo>
                  <a:pt x="2870352" y="2730500"/>
                </a:lnTo>
                <a:lnTo>
                  <a:pt x="2900032" y="2705100"/>
                </a:lnTo>
                <a:lnTo>
                  <a:pt x="2928797" y="2667000"/>
                </a:lnTo>
                <a:lnTo>
                  <a:pt x="2956623" y="2628900"/>
                </a:lnTo>
                <a:lnTo>
                  <a:pt x="2983471" y="2590800"/>
                </a:lnTo>
                <a:lnTo>
                  <a:pt x="3009341" y="2552700"/>
                </a:lnTo>
                <a:lnTo>
                  <a:pt x="3034207" y="2514600"/>
                </a:lnTo>
                <a:lnTo>
                  <a:pt x="3058045" y="2476500"/>
                </a:lnTo>
                <a:lnTo>
                  <a:pt x="3080842" y="2438400"/>
                </a:lnTo>
                <a:lnTo>
                  <a:pt x="3102584" y="2400300"/>
                </a:lnTo>
                <a:lnTo>
                  <a:pt x="3123234" y="2362200"/>
                </a:lnTo>
                <a:lnTo>
                  <a:pt x="3142792" y="2324100"/>
                </a:lnTo>
                <a:lnTo>
                  <a:pt x="3161220" y="2273300"/>
                </a:lnTo>
                <a:lnTo>
                  <a:pt x="3178518" y="2235200"/>
                </a:lnTo>
                <a:lnTo>
                  <a:pt x="3194647" y="2197100"/>
                </a:lnTo>
                <a:lnTo>
                  <a:pt x="3209607" y="2146300"/>
                </a:lnTo>
                <a:lnTo>
                  <a:pt x="3223361" y="2108200"/>
                </a:lnTo>
                <a:lnTo>
                  <a:pt x="3235896" y="2057400"/>
                </a:lnTo>
                <a:lnTo>
                  <a:pt x="3247199" y="2019300"/>
                </a:lnTo>
                <a:lnTo>
                  <a:pt x="3257245" y="1968500"/>
                </a:lnTo>
                <a:lnTo>
                  <a:pt x="3266008" y="1930400"/>
                </a:lnTo>
                <a:lnTo>
                  <a:pt x="3273488" y="1879600"/>
                </a:lnTo>
                <a:lnTo>
                  <a:pt x="3279648" y="1828800"/>
                </a:lnTo>
                <a:lnTo>
                  <a:pt x="3284461" y="1778000"/>
                </a:lnTo>
                <a:lnTo>
                  <a:pt x="3286125" y="1765300"/>
                </a:lnTo>
                <a:lnTo>
                  <a:pt x="3286125" y="15113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05263" y="57297"/>
            <a:ext cx="10285095" cy="35801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4350" spc="140" dirty="0">
                <a:solidFill>
                  <a:srgbClr val="00A7A8"/>
                </a:solidFill>
                <a:latin typeface="Tahoma"/>
                <a:cs typeface="Tahoma"/>
              </a:rPr>
              <a:t>LES</a:t>
            </a:r>
            <a:r>
              <a:rPr sz="4350" spc="1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350" spc="150" dirty="0">
                <a:solidFill>
                  <a:srgbClr val="00A7A8"/>
                </a:solidFill>
                <a:latin typeface="Tahoma"/>
                <a:cs typeface="Tahoma"/>
              </a:rPr>
              <a:t>COOPÉRATIONS</a:t>
            </a:r>
            <a:r>
              <a:rPr sz="4350" spc="1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350" spc="195" dirty="0">
                <a:solidFill>
                  <a:srgbClr val="00A7A8"/>
                </a:solidFill>
                <a:latin typeface="Tahoma"/>
                <a:cs typeface="Tahoma"/>
              </a:rPr>
              <a:t>DES</a:t>
            </a:r>
            <a:r>
              <a:rPr sz="4350" spc="2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350" spc="170" dirty="0">
                <a:solidFill>
                  <a:srgbClr val="00A7A8"/>
                </a:solidFill>
                <a:latin typeface="Tahoma"/>
                <a:cs typeface="Tahoma"/>
              </a:rPr>
              <a:t>ACTEURS </a:t>
            </a:r>
            <a:r>
              <a:rPr sz="4350" spc="204" dirty="0">
                <a:solidFill>
                  <a:srgbClr val="00A7A8"/>
                </a:solidFill>
                <a:latin typeface="Tahoma"/>
                <a:cs typeface="Tahoma"/>
              </a:rPr>
              <a:t>AUTOUR</a:t>
            </a:r>
            <a:r>
              <a:rPr sz="435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350" spc="265" dirty="0">
                <a:solidFill>
                  <a:srgbClr val="00A7A8"/>
                </a:solidFill>
                <a:latin typeface="Tahoma"/>
                <a:cs typeface="Tahoma"/>
              </a:rPr>
              <a:t>DU</a:t>
            </a:r>
            <a:r>
              <a:rPr sz="435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350" spc="290" dirty="0">
                <a:solidFill>
                  <a:srgbClr val="00A7A8"/>
                </a:solidFill>
                <a:latin typeface="Tahoma"/>
                <a:cs typeface="Tahoma"/>
              </a:rPr>
              <a:t>CEP</a:t>
            </a:r>
            <a:r>
              <a:rPr sz="435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350" spc="210" dirty="0">
                <a:solidFill>
                  <a:srgbClr val="00A7A8"/>
                </a:solidFill>
                <a:latin typeface="Tahoma"/>
                <a:cs typeface="Tahoma"/>
              </a:rPr>
              <a:t>EN</a:t>
            </a:r>
            <a:r>
              <a:rPr sz="435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350" spc="-10" dirty="0">
                <a:solidFill>
                  <a:srgbClr val="00A7A8"/>
                </a:solidFill>
                <a:latin typeface="Tahoma"/>
                <a:cs typeface="Tahoma"/>
              </a:rPr>
              <a:t>RÉGION </a:t>
            </a:r>
            <a:r>
              <a:rPr sz="4350" spc="114" dirty="0">
                <a:solidFill>
                  <a:srgbClr val="00A7A8"/>
                </a:solidFill>
                <a:latin typeface="Tahoma"/>
                <a:cs typeface="Tahoma"/>
              </a:rPr>
              <a:t>HAUTS-</a:t>
            </a:r>
            <a:r>
              <a:rPr sz="4350" spc="125" dirty="0">
                <a:solidFill>
                  <a:srgbClr val="00A7A8"/>
                </a:solidFill>
                <a:latin typeface="Tahoma"/>
                <a:cs typeface="Tahoma"/>
              </a:rPr>
              <a:t>DE-</a:t>
            </a:r>
            <a:r>
              <a:rPr sz="4350" spc="225" dirty="0">
                <a:solidFill>
                  <a:srgbClr val="00A7A8"/>
                </a:solidFill>
                <a:latin typeface="Tahoma"/>
                <a:cs typeface="Tahoma"/>
              </a:rPr>
              <a:t>FRANCE</a:t>
            </a:r>
            <a:endParaRPr sz="4350">
              <a:latin typeface="Tahoma"/>
              <a:cs typeface="Tahoma"/>
            </a:endParaRPr>
          </a:p>
          <a:p>
            <a:pPr marL="12700" marR="521970">
              <a:lnSpc>
                <a:spcPct val="123000"/>
              </a:lnSpc>
              <a:spcBef>
                <a:spcPts val="365"/>
              </a:spcBef>
              <a:tabLst>
                <a:tab pos="9248775" algn="l"/>
              </a:tabLst>
            </a:pPr>
            <a:r>
              <a:rPr sz="3200" spc="60" dirty="0"/>
              <a:t>Consolider</a:t>
            </a:r>
            <a:r>
              <a:rPr sz="3200" spc="170" dirty="0"/>
              <a:t> </a:t>
            </a:r>
            <a:r>
              <a:rPr sz="3200" dirty="0"/>
              <a:t>les</a:t>
            </a:r>
            <a:r>
              <a:rPr sz="3200" spc="170" dirty="0"/>
              <a:t> </a:t>
            </a:r>
            <a:r>
              <a:rPr sz="3200" spc="50" dirty="0"/>
              <a:t>dynamiques</a:t>
            </a:r>
            <a:r>
              <a:rPr sz="3200" spc="170" dirty="0"/>
              <a:t> </a:t>
            </a:r>
            <a:r>
              <a:rPr sz="3200" spc="45" dirty="0"/>
              <a:t>partenariales</a:t>
            </a:r>
            <a:r>
              <a:rPr sz="3200" spc="175" dirty="0"/>
              <a:t> </a:t>
            </a:r>
            <a:r>
              <a:rPr sz="3200" spc="-20" dirty="0"/>
              <a:t>pour</a:t>
            </a:r>
            <a:r>
              <a:rPr sz="3200" dirty="0"/>
              <a:t>	</a:t>
            </a:r>
            <a:r>
              <a:rPr sz="3200" spc="30" dirty="0"/>
              <a:t>un </a:t>
            </a:r>
            <a:r>
              <a:rPr sz="3200" spc="90" dirty="0"/>
              <a:t>CEP</a:t>
            </a:r>
            <a:r>
              <a:rPr sz="3200" spc="225" dirty="0"/>
              <a:t> </a:t>
            </a:r>
            <a:r>
              <a:rPr sz="3200" dirty="0"/>
              <a:t>plus</a:t>
            </a:r>
            <a:r>
              <a:rPr sz="3200" spc="229" dirty="0"/>
              <a:t> </a:t>
            </a:r>
            <a:r>
              <a:rPr sz="3200" spc="90" dirty="0"/>
              <a:t>accessible,</a:t>
            </a:r>
            <a:r>
              <a:rPr sz="3200" spc="229" dirty="0"/>
              <a:t> </a:t>
            </a:r>
            <a:r>
              <a:rPr sz="3200" dirty="0"/>
              <a:t>lisible</a:t>
            </a:r>
            <a:r>
              <a:rPr sz="3200" spc="225" dirty="0"/>
              <a:t> </a:t>
            </a:r>
            <a:r>
              <a:rPr sz="3200" dirty="0"/>
              <a:t>et</a:t>
            </a:r>
            <a:r>
              <a:rPr sz="3200" spc="229" dirty="0"/>
              <a:t> </a:t>
            </a:r>
            <a:r>
              <a:rPr sz="3200" spc="60" dirty="0"/>
              <a:t>interconnecté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7679281" y="4645045"/>
            <a:ext cx="2073275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74295" algn="ctr">
              <a:lnSpc>
                <a:spcPct val="141300"/>
              </a:lnSpc>
              <a:spcBef>
                <a:spcPts val="100"/>
              </a:spcBef>
            </a:pPr>
            <a:r>
              <a:rPr sz="2300" spc="95" dirty="0">
                <a:solidFill>
                  <a:srgbClr val="4432AA"/>
                </a:solidFill>
                <a:latin typeface="Cambria"/>
                <a:cs typeface="Cambria"/>
              </a:rPr>
              <a:t>Renforcement </a:t>
            </a:r>
            <a:r>
              <a:rPr sz="2300" spc="55" dirty="0">
                <a:solidFill>
                  <a:srgbClr val="4432AA"/>
                </a:solidFill>
                <a:latin typeface="Cambria"/>
                <a:cs typeface="Cambria"/>
              </a:rPr>
              <a:t>des</a:t>
            </a:r>
            <a:r>
              <a:rPr sz="2300" spc="12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2300" spc="75" dirty="0">
                <a:solidFill>
                  <a:srgbClr val="4432AA"/>
                </a:solidFill>
                <a:latin typeface="Cambria"/>
                <a:cs typeface="Cambria"/>
              </a:rPr>
              <a:t>synergies</a:t>
            </a:r>
            <a:r>
              <a:rPr sz="2300" spc="12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2300" spc="-50" dirty="0">
                <a:solidFill>
                  <a:srgbClr val="4432AA"/>
                </a:solidFill>
                <a:latin typeface="Cambria"/>
                <a:cs typeface="Cambria"/>
              </a:rPr>
              <a:t>à </a:t>
            </a:r>
            <a:r>
              <a:rPr sz="2300" spc="50" dirty="0">
                <a:solidFill>
                  <a:srgbClr val="4432AA"/>
                </a:solidFill>
                <a:latin typeface="Cambria"/>
                <a:cs typeface="Cambria"/>
              </a:rPr>
              <a:t>travers</a:t>
            </a:r>
            <a:r>
              <a:rPr sz="2300" spc="14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2300" spc="30" dirty="0">
                <a:solidFill>
                  <a:srgbClr val="4432AA"/>
                </a:solidFill>
                <a:latin typeface="Cambria"/>
                <a:cs typeface="Cambria"/>
              </a:rPr>
              <a:t>des </a:t>
            </a:r>
            <a:r>
              <a:rPr sz="2300" spc="70" dirty="0">
                <a:solidFill>
                  <a:srgbClr val="4432AA"/>
                </a:solidFill>
                <a:latin typeface="Cambria"/>
                <a:cs typeface="Cambria"/>
              </a:rPr>
              <a:t>webinaires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32731" y="4106900"/>
            <a:ext cx="3305175" cy="3302000"/>
          </a:xfrm>
          <a:custGeom>
            <a:avLst/>
            <a:gdLst/>
            <a:ahLst/>
            <a:cxnLst/>
            <a:rect l="l" t="t" r="r" b="b"/>
            <a:pathLst>
              <a:path w="3305175" h="3302000">
                <a:moveTo>
                  <a:pt x="3179711" y="1654454"/>
                </a:moveTo>
                <a:lnTo>
                  <a:pt x="3178962" y="1606118"/>
                </a:lnTo>
                <a:lnTo>
                  <a:pt x="3176714" y="1558137"/>
                </a:lnTo>
                <a:lnTo>
                  <a:pt x="3172980" y="1510563"/>
                </a:lnTo>
                <a:lnTo>
                  <a:pt x="3167811" y="1463395"/>
                </a:lnTo>
                <a:lnTo>
                  <a:pt x="3161207" y="1416672"/>
                </a:lnTo>
                <a:lnTo>
                  <a:pt x="3153194" y="1370406"/>
                </a:lnTo>
                <a:lnTo>
                  <a:pt x="3143808" y="1324622"/>
                </a:lnTo>
                <a:lnTo>
                  <a:pt x="3133052" y="1279347"/>
                </a:lnTo>
                <a:lnTo>
                  <a:pt x="3120961" y="1234592"/>
                </a:lnTo>
                <a:lnTo>
                  <a:pt x="3107563" y="1190396"/>
                </a:lnTo>
                <a:lnTo>
                  <a:pt x="3092856" y="1146771"/>
                </a:lnTo>
                <a:lnTo>
                  <a:pt x="3076892" y="1103731"/>
                </a:lnTo>
                <a:lnTo>
                  <a:pt x="3059671" y="1061326"/>
                </a:lnTo>
                <a:lnTo>
                  <a:pt x="3041218" y="1019556"/>
                </a:lnTo>
                <a:lnTo>
                  <a:pt x="3021571" y="978446"/>
                </a:lnTo>
                <a:lnTo>
                  <a:pt x="3000743" y="938022"/>
                </a:lnTo>
                <a:lnTo>
                  <a:pt x="2978759" y="898296"/>
                </a:lnTo>
                <a:lnTo>
                  <a:pt x="2955645" y="859320"/>
                </a:lnTo>
                <a:lnTo>
                  <a:pt x="2931401" y="821080"/>
                </a:lnTo>
                <a:lnTo>
                  <a:pt x="2906077" y="783628"/>
                </a:lnTo>
                <a:lnTo>
                  <a:pt x="2879687" y="746963"/>
                </a:lnTo>
                <a:lnTo>
                  <a:pt x="2852242" y="711123"/>
                </a:lnTo>
                <a:lnTo>
                  <a:pt x="2823781" y="676135"/>
                </a:lnTo>
                <a:lnTo>
                  <a:pt x="2794317" y="641997"/>
                </a:lnTo>
                <a:lnTo>
                  <a:pt x="2763875" y="608761"/>
                </a:lnTo>
                <a:lnTo>
                  <a:pt x="2732481" y="576427"/>
                </a:lnTo>
                <a:lnTo>
                  <a:pt x="2700147" y="545033"/>
                </a:lnTo>
                <a:lnTo>
                  <a:pt x="2666911" y="514591"/>
                </a:lnTo>
                <a:lnTo>
                  <a:pt x="2632786" y="485127"/>
                </a:lnTo>
                <a:lnTo>
                  <a:pt x="2597785" y="456653"/>
                </a:lnTo>
                <a:lnTo>
                  <a:pt x="2561945" y="429221"/>
                </a:lnTo>
                <a:lnTo>
                  <a:pt x="2525293" y="402818"/>
                </a:lnTo>
                <a:lnTo>
                  <a:pt x="2487828" y="377494"/>
                </a:lnTo>
                <a:lnTo>
                  <a:pt x="2449601" y="353263"/>
                </a:lnTo>
                <a:lnTo>
                  <a:pt x="2410612" y="330136"/>
                </a:lnTo>
                <a:lnTo>
                  <a:pt x="2370899" y="308152"/>
                </a:lnTo>
                <a:lnTo>
                  <a:pt x="2330475" y="287324"/>
                </a:lnTo>
                <a:lnTo>
                  <a:pt x="2289365" y="267677"/>
                </a:lnTo>
                <a:lnTo>
                  <a:pt x="2247595" y="249224"/>
                </a:lnTo>
                <a:lnTo>
                  <a:pt x="2205177" y="232003"/>
                </a:lnTo>
                <a:lnTo>
                  <a:pt x="2162149" y="216039"/>
                </a:lnTo>
                <a:lnTo>
                  <a:pt x="2118525" y="201333"/>
                </a:lnTo>
                <a:lnTo>
                  <a:pt x="2074316" y="187921"/>
                </a:lnTo>
                <a:lnTo>
                  <a:pt x="2029574" y="175831"/>
                </a:lnTo>
                <a:lnTo>
                  <a:pt x="1984286" y="165087"/>
                </a:lnTo>
                <a:lnTo>
                  <a:pt x="1938502" y="155689"/>
                </a:lnTo>
                <a:lnTo>
                  <a:pt x="1892236" y="147675"/>
                </a:lnTo>
                <a:lnTo>
                  <a:pt x="1845513" y="141071"/>
                </a:lnTo>
                <a:lnTo>
                  <a:pt x="1798345" y="135902"/>
                </a:lnTo>
                <a:lnTo>
                  <a:pt x="1750771" y="132181"/>
                </a:lnTo>
                <a:lnTo>
                  <a:pt x="1702790" y="129921"/>
                </a:lnTo>
                <a:lnTo>
                  <a:pt x="1654441" y="129171"/>
                </a:lnTo>
                <a:lnTo>
                  <a:pt x="1606105" y="129921"/>
                </a:lnTo>
                <a:lnTo>
                  <a:pt x="1558124" y="132181"/>
                </a:lnTo>
                <a:lnTo>
                  <a:pt x="1510550" y="135902"/>
                </a:lnTo>
                <a:lnTo>
                  <a:pt x="1463382" y="141071"/>
                </a:lnTo>
                <a:lnTo>
                  <a:pt x="1416646" y="147675"/>
                </a:lnTo>
                <a:lnTo>
                  <a:pt x="1370380" y="155689"/>
                </a:lnTo>
                <a:lnTo>
                  <a:pt x="1324597" y="165087"/>
                </a:lnTo>
                <a:lnTo>
                  <a:pt x="1279321" y="175831"/>
                </a:lnTo>
                <a:lnTo>
                  <a:pt x="1234567" y="187921"/>
                </a:lnTo>
                <a:lnTo>
                  <a:pt x="1190371" y="201333"/>
                </a:lnTo>
                <a:lnTo>
                  <a:pt x="1146746" y="216039"/>
                </a:lnTo>
                <a:lnTo>
                  <a:pt x="1103706" y="232003"/>
                </a:lnTo>
                <a:lnTo>
                  <a:pt x="1061300" y="249224"/>
                </a:lnTo>
                <a:lnTo>
                  <a:pt x="1019517" y="267665"/>
                </a:lnTo>
                <a:lnTo>
                  <a:pt x="978408" y="287324"/>
                </a:lnTo>
                <a:lnTo>
                  <a:pt x="937983" y="308152"/>
                </a:lnTo>
                <a:lnTo>
                  <a:pt x="898271" y="330136"/>
                </a:lnTo>
                <a:lnTo>
                  <a:pt x="859282" y="353263"/>
                </a:lnTo>
                <a:lnTo>
                  <a:pt x="821055" y="377494"/>
                </a:lnTo>
                <a:lnTo>
                  <a:pt x="783590" y="402818"/>
                </a:lnTo>
                <a:lnTo>
                  <a:pt x="746937" y="429221"/>
                </a:lnTo>
                <a:lnTo>
                  <a:pt x="711098" y="456653"/>
                </a:lnTo>
                <a:lnTo>
                  <a:pt x="676097" y="485127"/>
                </a:lnTo>
                <a:lnTo>
                  <a:pt x="641972" y="514591"/>
                </a:lnTo>
                <a:lnTo>
                  <a:pt x="608736" y="545033"/>
                </a:lnTo>
                <a:lnTo>
                  <a:pt x="576402" y="576427"/>
                </a:lnTo>
                <a:lnTo>
                  <a:pt x="545007" y="608761"/>
                </a:lnTo>
                <a:lnTo>
                  <a:pt x="514565" y="641997"/>
                </a:lnTo>
                <a:lnTo>
                  <a:pt x="485101" y="676135"/>
                </a:lnTo>
                <a:lnTo>
                  <a:pt x="456628" y="711123"/>
                </a:lnTo>
                <a:lnTo>
                  <a:pt x="429196" y="746963"/>
                </a:lnTo>
                <a:lnTo>
                  <a:pt x="402793" y="783628"/>
                </a:lnTo>
                <a:lnTo>
                  <a:pt x="377469" y="821080"/>
                </a:lnTo>
                <a:lnTo>
                  <a:pt x="353237" y="859307"/>
                </a:lnTo>
                <a:lnTo>
                  <a:pt x="330111" y="898296"/>
                </a:lnTo>
                <a:lnTo>
                  <a:pt x="308127" y="938009"/>
                </a:lnTo>
                <a:lnTo>
                  <a:pt x="287299" y="978433"/>
                </a:lnTo>
                <a:lnTo>
                  <a:pt x="267652" y="1019543"/>
                </a:lnTo>
                <a:lnTo>
                  <a:pt x="249199" y="1061326"/>
                </a:lnTo>
                <a:lnTo>
                  <a:pt x="231990" y="1103731"/>
                </a:lnTo>
                <a:lnTo>
                  <a:pt x="216014" y="1146759"/>
                </a:lnTo>
                <a:lnTo>
                  <a:pt x="201307" y="1190396"/>
                </a:lnTo>
                <a:lnTo>
                  <a:pt x="187909" y="1234592"/>
                </a:lnTo>
                <a:lnTo>
                  <a:pt x="175818" y="1279347"/>
                </a:lnTo>
                <a:lnTo>
                  <a:pt x="165061" y="1324622"/>
                </a:lnTo>
                <a:lnTo>
                  <a:pt x="155663" y="1370406"/>
                </a:lnTo>
                <a:lnTo>
                  <a:pt x="147662" y="1416672"/>
                </a:lnTo>
                <a:lnTo>
                  <a:pt x="141058" y="1463395"/>
                </a:lnTo>
                <a:lnTo>
                  <a:pt x="135877" y="1510563"/>
                </a:lnTo>
                <a:lnTo>
                  <a:pt x="132156" y="1558137"/>
                </a:lnTo>
                <a:lnTo>
                  <a:pt x="129908" y="1606118"/>
                </a:lnTo>
                <a:lnTo>
                  <a:pt x="129146" y="1654454"/>
                </a:lnTo>
                <a:lnTo>
                  <a:pt x="129908" y="1702803"/>
                </a:lnTo>
                <a:lnTo>
                  <a:pt x="132156" y="1750771"/>
                </a:lnTo>
                <a:lnTo>
                  <a:pt x="135877" y="1798358"/>
                </a:lnTo>
                <a:lnTo>
                  <a:pt x="141058" y="1845525"/>
                </a:lnTo>
                <a:lnTo>
                  <a:pt x="147662" y="1892249"/>
                </a:lnTo>
                <a:lnTo>
                  <a:pt x="155663" y="1938515"/>
                </a:lnTo>
                <a:lnTo>
                  <a:pt x="165061" y="1984298"/>
                </a:lnTo>
                <a:lnTo>
                  <a:pt x="175818" y="2029587"/>
                </a:lnTo>
                <a:lnTo>
                  <a:pt x="187909" y="2074329"/>
                </a:lnTo>
                <a:lnTo>
                  <a:pt x="201320" y="2118537"/>
                </a:lnTo>
                <a:lnTo>
                  <a:pt x="216014" y="2162162"/>
                </a:lnTo>
                <a:lnTo>
                  <a:pt x="231990" y="2205190"/>
                </a:lnTo>
                <a:lnTo>
                  <a:pt x="249199" y="2247608"/>
                </a:lnTo>
                <a:lnTo>
                  <a:pt x="267652" y="2289378"/>
                </a:lnTo>
                <a:lnTo>
                  <a:pt x="287299" y="2330488"/>
                </a:lnTo>
                <a:lnTo>
                  <a:pt x="308127" y="2370912"/>
                </a:lnTo>
                <a:lnTo>
                  <a:pt x="330111" y="2410637"/>
                </a:lnTo>
                <a:lnTo>
                  <a:pt x="353237" y="2449614"/>
                </a:lnTo>
                <a:lnTo>
                  <a:pt x="377469" y="2487853"/>
                </a:lnTo>
                <a:lnTo>
                  <a:pt x="402805" y="2525306"/>
                </a:lnTo>
                <a:lnTo>
                  <a:pt x="429196" y="2561971"/>
                </a:lnTo>
                <a:lnTo>
                  <a:pt x="456641" y="2597810"/>
                </a:lnTo>
                <a:lnTo>
                  <a:pt x="485101" y="2632799"/>
                </a:lnTo>
                <a:lnTo>
                  <a:pt x="514565" y="2666936"/>
                </a:lnTo>
                <a:lnTo>
                  <a:pt x="545007" y="2700172"/>
                </a:lnTo>
                <a:lnTo>
                  <a:pt x="576402" y="2732506"/>
                </a:lnTo>
                <a:lnTo>
                  <a:pt x="608736" y="2763901"/>
                </a:lnTo>
                <a:lnTo>
                  <a:pt x="641972" y="2794343"/>
                </a:lnTo>
                <a:lnTo>
                  <a:pt x="676109" y="2823807"/>
                </a:lnTo>
                <a:lnTo>
                  <a:pt x="711098" y="2852267"/>
                </a:lnTo>
                <a:lnTo>
                  <a:pt x="746937" y="2879712"/>
                </a:lnTo>
                <a:lnTo>
                  <a:pt x="783602" y="2906115"/>
                </a:lnTo>
                <a:lnTo>
                  <a:pt x="821055" y="2931439"/>
                </a:lnTo>
                <a:lnTo>
                  <a:pt x="859294" y="2955671"/>
                </a:lnTo>
                <a:lnTo>
                  <a:pt x="898271" y="2978797"/>
                </a:lnTo>
                <a:lnTo>
                  <a:pt x="937996" y="3000781"/>
                </a:lnTo>
                <a:lnTo>
                  <a:pt x="978420" y="3021609"/>
                </a:lnTo>
                <a:lnTo>
                  <a:pt x="1019530" y="3041256"/>
                </a:lnTo>
                <a:lnTo>
                  <a:pt x="1061300" y="3059709"/>
                </a:lnTo>
                <a:lnTo>
                  <a:pt x="1103718" y="3076930"/>
                </a:lnTo>
                <a:lnTo>
                  <a:pt x="1146746" y="3092894"/>
                </a:lnTo>
                <a:lnTo>
                  <a:pt x="1190371" y="3107601"/>
                </a:lnTo>
                <a:lnTo>
                  <a:pt x="1234579" y="3120999"/>
                </a:lnTo>
                <a:lnTo>
                  <a:pt x="1279321" y="3133090"/>
                </a:lnTo>
                <a:lnTo>
                  <a:pt x="1324597" y="3143847"/>
                </a:lnTo>
                <a:lnTo>
                  <a:pt x="1370380" y="3153245"/>
                </a:lnTo>
                <a:lnTo>
                  <a:pt x="1416659" y="3161246"/>
                </a:lnTo>
                <a:lnTo>
                  <a:pt x="1463382" y="3167850"/>
                </a:lnTo>
                <a:lnTo>
                  <a:pt x="1510550" y="3173031"/>
                </a:lnTo>
                <a:lnTo>
                  <a:pt x="1558124" y="3176752"/>
                </a:lnTo>
                <a:lnTo>
                  <a:pt x="1606105" y="3179000"/>
                </a:lnTo>
                <a:lnTo>
                  <a:pt x="1654441" y="3179762"/>
                </a:lnTo>
                <a:lnTo>
                  <a:pt x="1702790" y="3179000"/>
                </a:lnTo>
                <a:lnTo>
                  <a:pt x="1750771" y="3176752"/>
                </a:lnTo>
                <a:lnTo>
                  <a:pt x="1798345" y="3173031"/>
                </a:lnTo>
                <a:lnTo>
                  <a:pt x="1845513" y="3167850"/>
                </a:lnTo>
                <a:lnTo>
                  <a:pt x="1892236" y="3161246"/>
                </a:lnTo>
                <a:lnTo>
                  <a:pt x="1938515" y="3153245"/>
                </a:lnTo>
                <a:lnTo>
                  <a:pt x="1984298" y="3143847"/>
                </a:lnTo>
                <a:lnTo>
                  <a:pt x="2029574" y="3133090"/>
                </a:lnTo>
                <a:lnTo>
                  <a:pt x="2074329" y="3120999"/>
                </a:lnTo>
                <a:lnTo>
                  <a:pt x="2118525" y="3107601"/>
                </a:lnTo>
                <a:lnTo>
                  <a:pt x="2162149" y="3092894"/>
                </a:lnTo>
                <a:lnTo>
                  <a:pt x="2205177" y="3076918"/>
                </a:lnTo>
                <a:lnTo>
                  <a:pt x="2247595" y="3059709"/>
                </a:lnTo>
                <a:lnTo>
                  <a:pt x="2289365" y="3041256"/>
                </a:lnTo>
                <a:lnTo>
                  <a:pt x="2330475" y="3021609"/>
                </a:lnTo>
                <a:lnTo>
                  <a:pt x="2370899" y="3000781"/>
                </a:lnTo>
                <a:lnTo>
                  <a:pt x="2410612" y="2978797"/>
                </a:lnTo>
                <a:lnTo>
                  <a:pt x="2449601" y="2955671"/>
                </a:lnTo>
                <a:lnTo>
                  <a:pt x="2487828" y="2931439"/>
                </a:lnTo>
                <a:lnTo>
                  <a:pt x="2525293" y="2906103"/>
                </a:lnTo>
                <a:lnTo>
                  <a:pt x="2561945" y="2879712"/>
                </a:lnTo>
                <a:lnTo>
                  <a:pt x="2597785" y="2852267"/>
                </a:lnTo>
                <a:lnTo>
                  <a:pt x="2632786" y="2823807"/>
                </a:lnTo>
                <a:lnTo>
                  <a:pt x="2666911" y="2794343"/>
                </a:lnTo>
                <a:lnTo>
                  <a:pt x="2700147" y="2763901"/>
                </a:lnTo>
                <a:lnTo>
                  <a:pt x="2732481" y="2732506"/>
                </a:lnTo>
                <a:lnTo>
                  <a:pt x="2763875" y="2700172"/>
                </a:lnTo>
                <a:lnTo>
                  <a:pt x="2794317" y="2666923"/>
                </a:lnTo>
                <a:lnTo>
                  <a:pt x="2823781" y="2632799"/>
                </a:lnTo>
                <a:lnTo>
                  <a:pt x="2852242" y="2597797"/>
                </a:lnTo>
                <a:lnTo>
                  <a:pt x="2879687" y="2561971"/>
                </a:lnTo>
                <a:lnTo>
                  <a:pt x="2906077" y="2525306"/>
                </a:lnTo>
                <a:lnTo>
                  <a:pt x="2931401" y="2487853"/>
                </a:lnTo>
                <a:lnTo>
                  <a:pt x="2955633" y="2449614"/>
                </a:lnTo>
                <a:lnTo>
                  <a:pt x="2978759" y="2410625"/>
                </a:lnTo>
                <a:lnTo>
                  <a:pt x="3000743" y="2370912"/>
                </a:lnTo>
                <a:lnTo>
                  <a:pt x="3021571" y="2330488"/>
                </a:lnTo>
                <a:lnTo>
                  <a:pt x="3041218" y="2289378"/>
                </a:lnTo>
                <a:lnTo>
                  <a:pt x="3059671" y="2247608"/>
                </a:lnTo>
                <a:lnTo>
                  <a:pt x="3076879" y="2205190"/>
                </a:lnTo>
                <a:lnTo>
                  <a:pt x="3092856" y="2162162"/>
                </a:lnTo>
                <a:lnTo>
                  <a:pt x="3107550" y="2118537"/>
                </a:lnTo>
                <a:lnTo>
                  <a:pt x="3120961" y="2074329"/>
                </a:lnTo>
                <a:lnTo>
                  <a:pt x="3133052" y="2029587"/>
                </a:lnTo>
                <a:lnTo>
                  <a:pt x="3143808" y="1984298"/>
                </a:lnTo>
                <a:lnTo>
                  <a:pt x="3153194" y="1938515"/>
                </a:lnTo>
                <a:lnTo>
                  <a:pt x="3161207" y="1892249"/>
                </a:lnTo>
                <a:lnTo>
                  <a:pt x="3167811" y="1845525"/>
                </a:lnTo>
                <a:lnTo>
                  <a:pt x="3172980" y="1798358"/>
                </a:lnTo>
                <a:lnTo>
                  <a:pt x="3176701" y="1750771"/>
                </a:lnTo>
                <a:lnTo>
                  <a:pt x="3178962" y="1702803"/>
                </a:lnTo>
                <a:lnTo>
                  <a:pt x="3179711" y="1654454"/>
                </a:lnTo>
                <a:close/>
              </a:path>
              <a:path w="3305175" h="3302000">
                <a:moveTo>
                  <a:pt x="3305175" y="1536700"/>
                </a:moveTo>
                <a:lnTo>
                  <a:pt x="3302812" y="1511300"/>
                </a:lnTo>
                <a:lnTo>
                  <a:pt x="3298126" y="1460500"/>
                </a:lnTo>
                <a:lnTo>
                  <a:pt x="3292144" y="1409700"/>
                </a:lnTo>
                <a:lnTo>
                  <a:pt x="3284893" y="1371600"/>
                </a:lnTo>
                <a:lnTo>
                  <a:pt x="3276371" y="1320800"/>
                </a:lnTo>
                <a:lnTo>
                  <a:pt x="3266617" y="1270000"/>
                </a:lnTo>
                <a:lnTo>
                  <a:pt x="3265767" y="1267053"/>
                </a:lnTo>
                <a:lnTo>
                  <a:pt x="3265767" y="1651000"/>
                </a:lnTo>
                <a:lnTo>
                  <a:pt x="3265055" y="1701800"/>
                </a:lnTo>
                <a:lnTo>
                  <a:pt x="3262934" y="1739900"/>
                </a:lnTo>
                <a:lnTo>
                  <a:pt x="3259417" y="1790700"/>
                </a:lnTo>
                <a:lnTo>
                  <a:pt x="3254514" y="1841500"/>
                </a:lnTo>
                <a:lnTo>
                  <a:pt x="3248266" y="1879600"/>
                </a:lnTo>
                <a:lnTo>
                  <a:pt x="3240684" y="1930400"/>
                </a:lnTo>
                <a:lnTo>
                  <a:pt x="3231794" y="1981200"/>
                </a:lnTo>
                <a:lnTo>
                  <a:pt x="3221609" y="2019300"/>
                </a:lnTo>
                <a:lnTo>
                  <a:pt x="3210153" y="2070100"/>
                </a:lnTo>
                <a:lnTo>
                  <a:pt x="3197441" y="2108200"/>
                </a:lnTo>
                <a:lnTo>
                  <a:pt x="3183483" y="2159000"/>
                </a:lnTo>
                <a:lnTo>
                  <a:pt x="3168332" y="2197100"/>
                </a:lnTo>
                <a:lnTo>
                  <a:pt x="3151975" y="2247900"/>
                </a:lnTo>
                <a:lnTo>
                  <a:pt x="3134449" y="2286000"/>
                </a:lnTo>
                <a:lnTo>
                  <a:pt x="3115780" y="2324100"/>
                </a:lnTo>
                <a:lnTo>
                  <a:pt x="3095968" y="2362200"/>
                </a:lnTo>
                <a:lnTo>
                  <a:pt x="3075051" y="2413000"/>
                </a:lnTo>
                <a:lnTo>
                  <a:pt x="3053042" y="2451100"/>
                </a:lnTo>
                <a:lnTo>
                  <a:pt x="3029953" y="2489200"/>
                </a:lnTo>
                <a:lnTo>
                  <a:pt x="3005810" y="2527300"/>
                </a:lnTo>
                <a:lnTo>
                  <a:pt x="2980639" y="2565400"/>
                </a:lnTo>
                <a:lnTo>
                  <a:pt x="2954464" y="2603500"/>
                </a:lnTo>
                <a:lnTo>
                  <a:pt x="2927286" y="2628900"/>
                </a:lnTo>
                <a:lnTo>
                  <a:pt x="2899143" y="2667000"/>
                </a:lnTo>
                <a:lnTo>
                  <a:pt x="2870047" y="2705100"/>
                </a:lnTo>
                <a:lnTo>
                  <a:pt x="2840024" y="2743200"/>
                </a:lnTo>
                <a:lnTo>
                  <a:pt x="2809087" y="2768600"/>
                </a:lnTo>
                <a:lnTo>
                  <a:pt x="2777261" y="2806700"/>
                </a:lnTo>
                <a:lnTo>
                  <a:pt x="2744559" y="2832100"/>
                </a:lnTo>
                <a:lnTo>
                  <a:pt x="2711005" y="2857500"/>
                </a:lnTo>
                <a:lnTo>
                  <a:pt x="2676626" y="2895600"/>
                </a:lnTo>
                <a:lnTo>
                  <a:pt x="2641435" y="2921000"/>
                </a:lnTo>
                <a:lnTo>
                  <a:pt x="2605443" y="2946400"/>
                </a:lnTo>
                <a:lnTo>
                  <a:pt x="2568689" y="2971800"/>
                </a:lnTo>
                <a:lnTo>
                  <a:pt x="2531186" y="2997200"/>
                </a:lnTo>
                <a:lnTo>
                  <a:pt x="2492959" y="3022600"/>
                </a:lnTo>
                <a:lnTo>
                  <a:pt x="2454008" y="3048000"/>
                </a:lnTo>
                <a:lnTo>
                  <a:pt x="2414371" y="3073400"/>
                </a:lnTo>
                <a:lnTo>
                  <a:pt x="2374074" y="3086100"/>
                </a:lnTo>
                <a:lnTo>
                  <a:pt x="2333117" y="3111500"/>
                </a:lnTo>
                <a:lnTo>
                  <a:pt x="2291524" y="3124200"/>
                </a:lnTo>
                <a:lnTo>
                  <a:pt x="2249335" y="3149600"/>
                </a:lnTo>
                <a:lnTo>
                  <a:pt x="1984476" y="3225800"/>
                </a:lnTo>
                <a:lnTo>
                  <a:pt x="1938578" y="3238500"/>
                </a:lnTo>
                <a:lnTo>
                  <a:pt x="1892223" y="3238500"/>
                </a:lnTo>
                <a:lnTo>
                  <a:pt x="1845449" y="3251200"/>
                </a:lnTo>
                <a:lnTo>
                  <a:pt x="1750682" y="3251200"/>
                </a:lnTo>
                <a:lnTo>
                  <a:pt x="1702739" y="3263900"/>
                </a:lnTo>
                <a:lnTo>
                  <a:pt x="1606156" y="3263900"/>
                </a:lnTo>
                <a:lnTo>
                  <a:pt x="1558201" y="3251200"/>
                </a:lnTo>
                <a:lnTo>
                  <a:pt x="1463446" y="3251200"/>
                </a:lnTo>
                <a:lnTo>
                  <a:pt x="1416659" y="3238500"/>
                </a:lnTo>
                <a:lnTo>
                  <a:pt x="1370304" y="3238500"/>
                </a:lnTo>
                <a:lnTo>
                  <a:pt x="1324406" y="3225800"/>
                </a:lnTo>
                <a:lnTo>
                  <a:pt x="1059561" y="3149600"/>
                </a:lnTo>
                <a:lnTo>
                  <a:pt x="1017358" y="3124200"/>
                </a:lnTo>
                <a:lnTo>
                  <a:pt x="975779" y="3111500"/>
                </a:lnTo>
                <a:lnTo>
                  <a:pt x="934821" y="3086100"/>
                </a:lnTo>
                <a:lnTo>
                  <a:pt x="894511" y="3073400"/>
                </a:lnTo>
                <a:lnTo>
                  <a:pt x="854887" y="3048000"/>
                </a:lnTo>
                <a:lnTo>
                  <a:pt x="815936" y="3022600"/>
                </a:lnTo>
                <a:lnTo>
                  <a:pt x="777709" y="2997200"/>
                </a:lnTo>
                <a:lnTo>
                  <a:pt x="740194" y="2971800"/>
                </a:lnTo>
                <a:lnTo>
                  <a:pt x="703440" y="2946400"/>
                </a:lnTo>
                <a:lnTo>
                  <a:pt x="667461" y="2921000"/>
                </a:lnTo>
                <a:lnTo>
                  <a:pt x="632269" y="2895600"/>
                </a:lnTo>
                <a:lnTo>
                  <a:pt x="597890" y="2857500"/>
                </a:lnTo>
                <a:lnTo>
                  <a:pt x="564337" y="2832100"/>
                </a:lnTo>
                <a:lnTo>
                  <a:pt x="531634" y="2806700"/>
                </a:lnTo>
                <a:lnTo>
                  <a:pt x="499808" y="2768600"/>
                </a:lnTo>
                <a:lnTo>
                  <a:pt x="468871" y="2743200"/>
                </a:lnTo>
                <a:lnTo>
                  <a:pt x="438848" y="2705100"/>
                </a:lnTo>
                <a:lnTo>
                  <a:pt x="409752" y="2667000"/>
                </a:lnTo>
                <a:lnTo>
                  <a:pt x="381609" y="2628900"/>
                </a:lnTo>
                <a:lnTo>
                  <a:pt x="354444" y="2603500"/>
                </a:lnTo>
                <a:lnTo>
                  <a:pt x="328256" y="2565400"/>
                </a:lnTo>
                <a:lnTo>
                  <a:pt x="303085" y="2527300"/>
                </a:lnTo>
                <a:lnTo>
                  <a:pt x="278955" y="2489200"/>
                </a:lnTo>
                <a:lnTo>
                  <a:pt x="255866" y="2451100"/>
                </a:lnTo>
                <a:lnTo>
                  <a:pt x="233857" y="2413000"/>
                </a:lnTo>
                <a:lnTo>
                  <a:pt x="212940" y="2362200"/>
                </a:lnTo>
                <a:lnTo>
                  <a:pt x="193128" y="2324100"/>
                </a:lnTo>
                <a:lnTo>
                  <a:pt x="174459" y="2286000"/>
                </a:lnTo>
                <a:lnTo>
                  <a:pt x="156933" y="2247900"/>
                </a:lnTo>
                <a:lnTo>
                  <a:pt x="140576" y="2197100"/>
                </a:lnTo>
                <a:lnTo>
                  <a:pt x="125425" y="2159000"/>
                </a:lnTo>
                <a:lnTo>
                  <a:pt x="111480" y="2108200"/>
                </a:lnTo>
                <a:lnTo>
                  <a:pt x="98767" y="2070100"/>
                </a:lnTo>
                <a:lnTo>
                  <a:pt x="87299" y="2019300"/>
                </a:lnTo>
                <a:lnTo>
                  <a:pt x="77114" y="1981200"/>
                </a:lnTo>
                <a:lnTo>
                  <a:pt x="68224" y="1930400"/>
                </a:lnTo>
                <a:lnTo>
                  <a:pt x="60642" y="1879600"/>
                </a:lnTo>
                <a:lnTo>
                  <a:pt x="54394" y="1841500"/>
                </a:lnTo>
                <a:lnTo>
                  <a:pt x="49504" y="1790700"/>
                </a:lnTo>
                <a:lnTo>
                  <a:pt x="45974" y="1739900"/>
                </a:lnTo>
                <a:lnTo>
                  <a:pt x="43853" y="1701800"/>
                </a:lnTo>
                <a:lnTo>
                  <a:pt x="43141" y="1651000"/>
                </a:lnTo>
                <a:lnTo>
                  <a:pt x="43853" y="1600200"/>
                </a:lnTo>
                <a:lnTo>
                  <a:pt x="45974" y="1549400"/>
                </a:lnTo>
                <a:lnTo>
                  <a:pt x="49504" y="1498600"/>
                </a:lnTo>
                <a:lnTo>
                  <a:pt x="54394" y="1460500"/>
                </a:lnTo>
                <a:lnTo>
                  <a:pt x="60642" y="1409700"/>
                </a:lnTo>
                <a:lnTo>
                  <a:pt x="68224" y="1358900"/>
                </a:lnTo>
                <a:lnTo>
                  <a:pt x="77114" y="1320800"/>
                </a:lnTo>
                <a:lnTo>
                  <a:pt x="87299" y="1270000"/>
                </a:lnTo>
                <a:lnTo>
                  <a:pt x="98767" y="1231900"/>
                </a:lnTo>
                <a:lnTo>
                  <a:pt x="111480" y="1181100"/>
                </a:lnTo>
                <a:lnTo>
                  <a:pt x="125425" y="1143000"/>
                </a:lnTo>
                <a:lnTo>
                  <a:pt x="140576" y="1092200"/>
                </a:lnTo>
                <a:lnTo>
                  <a:pt x="156933" y="1054100"/>
                </a:lnTo>
                <a:lnTo>
                  <a:pt x="174459" y="1016000"/>
                </a:lnTo>
                <a:lnTo>
                  <a:pt x="193128" y="965200"/>
                </a:lnTo>
                <a:lnTo>
                  <a:pt x="212940" y="927100"/>
                </a:lnTo>
                <a:lnTo>
                  <a:pt x="233857" y="889000"/>
                </a:lnTo>
                <a:lnTo>
                  <a:pt x="255866" y="850900"/>
                </a:lnTo>
                <a:lnTo>
                  <a:pt x="278955" y="812800"/>
                </a:lnTo>
                <a:lnTo>
                  <a:pt x="303085" y="774700"/>
                </a:lnTo>
                <a:lnTo>
                  <a:pt x="328256" y="736600"/>
                </a:lnTo>
                <a:lnTo>
                  <a:pt x="354444" y="698500"/>
                </a:lnTo>
                <a:lnTo>
                  <a:pt x="381609" y="660400"/>
                </a:lnTo>
                <a:lnTo>
                  <a:pt x="409752" y="622300"/>
                </a:lnTo>
                <a:lnTo>
                  <a:pt x="438848" y="596900"/>
                </a:lnTo>
                <a:lnTo>
                  <a:pt x="468871" y="558800"/>
                </a:lnTo>
                <a:lnTo>
                  <a:pt x="499808" y="520700"/>
                </a:lnTo>
                <a:lnTo>
                  <a:pt x="531634" y="495300"/>
                </a:lnTo>
                <a:lnTo>
                  <a:pt x="564337" y="457200"/>
                </a:lnTo>
                <a:lnTo>
                  <a:pt x="597890" y="431800"/>
                </a:lnTo>
                <a:lnTo>
                  <a:pt x="632269" y="406400"/>
                </a:lnTo>
                <a:lnTo>
                  <a:pt x="667461" y="381000"/>
                </a:lnTo>
                <a:lnTo>
                  <a:pt x="703440" y="342900"/>
                </a:lnTo>
                <a:lnTo>
                  <a:pt x="740194" y="317500"/>
                </a:lnTo>
                <a:lnTo>
                  <a:pt x="777709" y="292100"/>
                </a:lnTo>
                <a:lnTo>
                  <a:pt x="815936" y="266700"/>
                </a:lnTo>
                <a:lnTo>
                  <a:pt x="854887" y="254000"/>
                </a:lnTo>
                <a:lnTo>
                  <a:pt x="894511" y="228600"/>
                </a:lnTo>
                <a:lnTo>
                  <a:pt x="934821" y="203200"/>
                </a:lnTo>
                <a:lnTo>
                  <a:pt x="975779" y="190500"/>
                </a:lnTo>
                <a:lnTo>
                  <a:pt x="1017358" y="165100"/>
                </a:lnTo>
                <a:lnTo>
                  <a:pt x="1102347" y="139700"/>
                </a:lnTo>
                <a:lnTo>
                  <a:pt x="1145692" y="114300"/>
                </a:lnTo>
                <a:lnTo>
                  <a:pt x="1278978" y="76200"/>
                </a:lnTo>
                <a:lnTo>
                  <a:pt x="1324406" y="76200"/>
                </a:lnTo>
                <a:lnTo>
                  <a:pt x="1416659" y="50800"/>
                </a:lnTo>
                <a:lnTo>
                  <a:pt x="1463446" y="50800"/>
                </a:lnTo>
                <a:lnTo>
                  <a:pt x="1510626" y="38100"/>
                </a:lnTo>
                <a:lnTo>
                  <a:pt x="1798256" y="38100"/>
                </a:lnTo>
                <a:lnTo>
                  <a:pt x="1845449" y="50800"/>
                </a:lnTo>
                <a:lnTo>
                  <a:pt x="1892223" y="50800"/>
                </a:lnTo>
                <a:lnTo>
                  <a:pt x="1984476" y="76200"/>
                </a:lnTo>
                <a:lnTo>
                  <a:pt x="2029917" y="76200"/>
                </a:lnTo>
                <a:lnTo>
                  <a:pt x="2163191" y="114300"/>
                </a:lnTo>
                <a:lnTo>
                  <a:pt x="2206548" y="139700"/>
                </a:lnTo>
                <a:lnTo>
                  <a:pt x="2291524" y="165100"/>
                </a:lnTo>
                <a:lnTo>
                  <a:pt x="2333117" y="190500"/>
                </a:lnTo>
                <a:lnTo>
                  <a:pt x="2374074" y="203200"/>
                </a:lnTo>
                <a:lnTo>
                  <a:pt x="2414371" y="228600"/>
                </a:lnTo>
                <a:lnTo>
                  <a:pt x="2454008" y="254000"/>
                </a:lnTo>
                <a:lnTo>
                  <a:pt x="2492959" y="266700"/>
                </a:lnTo>
                <a:lnTo>
                  <a:pt x="2531186" y="292100"/>
                </a:lnTo>
                <a:lnTo>
                  <a:pt x="2568689" y="317500"/>
                </a:lnTo>
                <a:lnTo>
                  <a:pt x="2605455" y="342900"/>
                </a:lnTo>
                <a:lnTo>
                  <a:pt x="2641435" y="381000"/>
                </a:lnTo>
                <a:lnTo>
                  <a:pt x="2676626" y="406400"/>
                </a:lnTo>
                <a:lnTo>
                  <a:pt x="2711005" y="431800"/>
                </a:lnTo>
                <a:lnTo>
                  <a:pt x="2744559" y="457200"/>
                </a:lnTo>
                <a:lnTo>
                  <a:pt x="2777261" y="495300"/>
                </a:lnTo>
                <a:lnTo>
                  <a:pt x="2809087" y="520700"/>
                </a:lnTo>
                <a:lnTo>
                  <a:pt x="2840024" y="558800"/>
                </a:lnTo>
                <a:lnTo>
                  <a:pt x="2870047" y="596900"/>
                </a:lnTo>
                <a:lnTo>
                  <a:pt x="2899143" y="622300"/>
                </a:lnTo>
                <a:lnTo>
                  <a:pt x="2927286" y="660400"/>
                </a:lnTo>
                <a:lnTo>
                  <a:pt x="2954464" y="698500"/>
                </a:lnTo>
                <a:lnTo>
                  <a:pt x="2980639" y="736600"/>
                </a:lnTo>
                <a:lnTo>
                  <a:pt x="3005810" y="774700"/>
                </a:lnTo>
                <a:lnTo>
                  <a:pt x="3029953" y="812800"/>
                </a:lnTo>
                <a:lnTo>
                  <a:pt x="3053029" y="850900"/>
                </a:lnTo>
                <a:lnTo>
                  <a:pt x="3075051" y="889000"/>
                </a:lnTo>
                <a:lnTo>
                  <a:pt x="3095968" y="927100"/>
                </a:lnTo>
                <a:lnTo>
                  <a:pt x="3115780" y="965200"/>
                </a:lnTo>
                <a:lnTo>
                  <a:pt x="3134449" y="1016000"/>
                </a:lnTo>
                <a:lnTo>
                  <a:pt x="3151975" y="1054100"/>
                </a:lnTo>
                <a:lnTo>
                  <a:pt x="3168332" y="1092200"/>
                </a:lnTo>
                <a:lnTo>
                  <a:pt x="3183483" y="1143000"/>
                </a:lnTo>
                <a:lnTo>
                  <a:pt x="3197428" y="1181100"/>
                </a:lnTo>
                <a:lnTo>
                  <a:pt x="3210141" y="1231900"/>
                </a:lnTo>
                <a:lnTo>
                  <a:pt x="3221609" y="1270000"/>
                </a:lnTo>
                <a:lnTo>
                  <a:pt x="3231794" y="1320800"/>
                </a:lnTo>
                <a:lnTo>
                  <a:pt x="3240684" y="1358900"/>
                </a:lnTo>
                <a:lnTo>
                  <a:pt x="3248266" y="1409700"/>
                </a:lnTo>
                <a:lnTo>
                  <a:pt x="3254514" y="1460500"/>
                </a:lnTo>
                <a:lnTo>
                  <a:pt x="3259417" y="1498600"/>
                </a:lnTo>
                <a:lnTo>
                  <a:pt x="3262934" y="1549400"/>
                </a:lnTo>
                <a:lnTo>
                  <a:pt x="3265055" y="1600200"/>
                </a:lnTo>
                <a:lnTo>
                  <a:pt x="3265767" y="1651000"/>
                </a:lnTo>
                <a:lnTo>
                  <a:pt x="3265767" y="1267053"/>
                </a:lnTo>
                <a:lnTo>
                  <a:pt x="3255632" y="1231900"/>
                </a:lnTo>
                <a:lnTo>
                  <a:pt x="3243453" y="1181100"/>
                </a:lnTo>
                <a:lnTo>
                  <a:pt x="3230080" y="1143000"/>
                </a:lnTo>
                <a:lnTo>
                  <a:pt x="3215551" y="1104900"/>
                </a:lnTo>
                <a:lnTo>
                  <a:pt x="3199866" y="1054100"/>
                </a:lnTo>
                <a:lnTo>
                  <a:pt x="3183051" y="1016000"/>
                </a:lnTo>
                <a:lnTo>
                  <a:pt x="3165119" y="977900"/>
                </a:lnTo>
                <a:lnTo>
                  <a:pt x="3146107" y="927100"/>
                </a:lnTo>
                <a:lnTo>
                  <a:pt x="3126016" y="889000"/>
                </a:lnTo>
                <a:lnTo>
                  <a:pt x="3104870" y="850900"/>
                </a:lnTo>
                <a:lnTo>
                  <a:pt x="3082683" y="812800"/>
                </a:lnTo>
                <a:lnTo>
                  <a:pt x="3059480" y="774700"/>
                </a:lnTo>
                <a:lnTo>
                  <a:pt x="3035274" y="736600"/>
                </a:lnTo>
                <a:lnTo>
                  <a:pt x="3010090" y="698500"/>
                </a:lnTo>
                <a:lnTo>
                  <a:pt x="2983954" y="660400"/>
                </a:lnTo>
                <a:lnTo>
                  <a:pt x="2956852" y="635000"/>
                </a:lnTo>
                <a:lnTo>
                  <a:pt x="2928836" y="596900"/>
                </a:lnTo>
                <a:lnTo>
                  <a:pt x="2899918" y="558800"/>
                </a:lnTo>
                <a:lnTo>
                  <a:pt x="2870111" y="520700"/>
                </a:lnTo>
                <a:lnTo>
                  <a:pt x="2839428" y="495300"/>
                </a:lnTo>
                <a:lnTo>
                  <a:pt x="2807893" y="457200"/>
                </a:lnTo>
                <a:lnTo>
                  <a:pt x="2775521" y="431800"/>
                </a:lnTo>
                <a:lnTo>
                  <a:pt x="2742336" y="406400"/>
                </a:lnTo>
                <a:lnTo>
                  <a:pt x="2708364" y="368300"/>
                </a:lnTo>
                <a:lnTo>
                  <a:pt x="2673604" y="342900"/>
                </a:lnTo>
                <a:lnTo>
                  <a:pt x="2638094" y="317500"/>
                </a:lnTo>
                <a:lnTo>
                  <a:pt x="2601836" y="292100"/>
                </a:lnTo>
                <a:lnTo>
                  <a:pt x="2564866" y="266700"/>
                </a:lnTo>
                <a:lnTo>
                  <a:pt x="2527185" y="241300"/>
                </a:lnTo>
                <a:lnTo>
                  <a:pt x="2488819" y="215900"/>
                </a:lnTo>
                <a:lnTo>
                  <a:pt x="2449792" y="203200"/>
                </a:lnTo>
                <a:lnTo>
                  <a:pt x="2369807" y="152400"/>
                </a:lnTo>
                <a:lnTo>
                  <a:pt x="2328888" y="139700"/>
                </a:lnTo>
                <a:lnTo>
                  <a:pt x="2287371" y="114300"/>
                </a:lnTo>
                <a:lnTo>
                  <a:pt x="2245283" y="101600"/>
                </a:lnTo>
                <a:lnTo>
                  <a:pt x="2026920" y="38100"/>
                </a:lnTo>
                <a:lnTo>
                  <a:pt x="1936203" y="12700"/>
                </a:lnTo>
                <a:lnTo>
                  <a:pt x="1890204" y="12700"/>
                </a:lnTo>
                <a:lnTo>
                  <a:pt x="1843786" y="0"/>
                </a:lnTo>
                <a:lnTo>
                  <a:pt x="1465097" y="0"/>
                </a:lnTo>
                <a:lnTo>
                  <a:pt x="1418691" y="12700"/>
                </a:lnTo>
                <a:lnTo>
                  <a:pt x="1372679" y="12700"/>
                </a:lnTo>
                <a:lnTo>
                  <a:pt x="1106233" y="88900"/>
                </a:lnTo>
                <a:lnTo>
                  <a:pt x="1021511" y="114300"/>
                </a:lnTo>
                <a:lnTo>
                  <a:pt x="980008" y="139700"/>
                </a:lnTo>
                <a:lnTo>
                  <a:pt x="939088" y="152400"/>
                </a:lnTo>
                <a:lnTo>
                  <a:pt x="859104" y="203200"/>
                </a:lnTo>
                <a:lnTo>
                  <a:pt x="820064" y="215900"/>
                </a:lnTo>
                <a:lnTo>
                  <a:pt x="781697" y="241300"/>
                </a:lnTo>
                <a:lnTo>
                  <a:pt x="744029" y="266700"/>
                </a:lnTo>
                <a:lnTo>
                  <a:pt x="707047" y="292100"/>
                </a:lnTo>
                <a:lnTo>
                  <a:pt x="670788" y="317500"/>
                </a:lnTo>
                <a:lnTo>
                  <a:pt x="635279" y="342900"/>
                </a:lnTo>
                <a:lnTo>
                  <a:pt x="600519" y="368300"/>
                </a:lnTo>
                <a:lnTo>
                  <a:pt x="566547" y="406400"/>
                </a:lnTo>
                <a:lnTo>
                  <a:pt x="533361" y="431800"/>
                </a:lnTo>
                <a:lnTo>
                  <a:pt x="501002" y="457200"/>
                </a:lnTo>
                <a:lnTo>
                  <a:pt x="469468" y="495300"/>
                </a:lnTo>
                <a:lnTo>
                  <a:pt x="438785" y="520700"/>
                </a:lnTo>
                <a:lnTo>
                  <a:pt x="408965" y="558800"/>
                </a:lnTo>
                <a:lnTo>
                  <a:pt x="380047" y="596900"/>
                </a:lnTo>
                <a:lnTo>
                  <a:pt x="352031" y="635000"/>
                </a:lnTo>
                <a:lnTo>
                  <a:pt x="324942" y="660400"/>
                </a:lnTo>
                <a:lnTo>
                  <a:pt x="298792" y="698500"/>
                </a:lnTo>
                <a:lnTo>
                  <a:pt x="273608" y="736600"/>
                </a:lnTo>
                <a:lnTo>
                  <a:pt x="249402" y="774700"/>
                </a:lnTo>
                <a:lnTo>
                  <a:pt x="226199" y="812800"/>
                </a:lnTo>
                <a:lnTo>
                  <a:pt x="204025" y="850900"/>
                </a:lnTo>
                <a:lnTo>
                  <a:pt x="182880" y="889000"/>
                </a:lnTo>
                <a:lnTo>
                  <a:pt x="162788" y="927100"/>
                </a:lnTo>
                <a:lnTo>
                  <a:pt x="143764" y="977900"/>
                </a:lnTo>
                <a:lnTo>
                  <a:pt x="125844" y="1016000"/>
                </a:lnTo>
                <a:lnTo>
                  <a:pt x="109029" y="1054100"/>
                </a:lnTo>
                <a:lnTo>
                  <a:pt x="93345" y="1104900"/>
                </a:lnTo>
                <a:lnTo>
                  <a:pt x="78803" y="1143000"/>
                </a:lnTo>
                <a:lnTo>
                  <a:pt x="65443" y="1181100"/>
                </a:lnTo>
                <a:lnTo>
                  <a:pt x="53251" y="1231900"/>
                </a:lnTo>
                <a:lnTo>
                  <a:pt x="42278" y="1270000"/>
                </a:lnTo>
                <a:lnTo>
                  <a:pt x="32524" y="1320800"/>
                </a:lnTo>
                <a:lnTo>
                  <a:pt x="24003" y="1371600"/>
                </a:lnTo>
                <a:lnTo>
                  <a:pt x="16738" y="1409700"/>
                </a:lnTo>
                <a:lnTo>
                  <a:pt x="10769" y="1460500"/>
                </a:lnTo>
                <a:lnTo>
                  <a:pt x="6083" y="1511300"/>
                </a:lnTo>
                <a:lnTo>
                  <a:pt x="2717" y="1549400"/>
                </a:lnTo>
                <a:lnTo>
                  <a:pt x="685" y="1600200"/>
                </a:lnTo>
                <a:lnTo>
                  <a:pt x="0" y="1651000"/>
                </a:lnTo>
                <a:lnTo>
                  <a:pt x="685" y="1701800"/>
                </a:lnTo>
                <a:lnTo>
                  <a:pt x="2717" y="1739900"/>
                </a:lnTo>
                <a:lnTo>
                  <a:pt x="6083" y="1790700"/>
                </a:lnTo>
                <a:lnTo>
                  <a:pt x="10769" y="1841500"/>
                </a:lnTo>
                <a:lnTo>
                  <a:pt x="16738" y="1879600"/>
                </a:lnTo>
                <a:lnTo>
                  <a:pt x="24003" y="1930400"/>
                </a:lnTo>
                <a:lnTo>
                  <a:pt x="32524" y="1981200"/>
                </a:lnTo>
                <a:lnTo>
                  <a:pt x="42278" y="2019300"/>
                </a:lnTo>
                <a:lnTo>
                  <a:pt x="53251" y="2070100"/>
                </a:lnTo>
                <a:lnTo>
                  <a:pt x="65443" y="2108200"/>
                </a:lnTo>
                <a:lnTo>
                  <a:pt x="78803" y="2159000"/>
                </a:lnTo>
                <a:lnTo>
                  <a:pt x="93345" y="2197100"/>
                </a:lnTo>
                <a:lnTo>
                  <a:pt x="109029" y="2235200"/>
                </a:lnTo>
                <a:lnTo>
                  <a:pt x="125844" y="2286000"/>
                </a:lnTo>
                <a:lnTo>
                  <a:pt x="143764" y="2324100"/>
                </a:lnTo>
                <a:lnTo>
                  <a:pt x="162788" y="2362200"/>
                </a:lnTo>
                <a:lnTo>
                  <a:pt x="182880" y="2400300"/>
                </a:lnTo>
                <a:lnTo>
                  <a:pt x="204025" y="2438400"/>
                </a:lnTo>
                <a:lnTo>
                  <a:pt x="226199" y="2476500"/>
                </a:lnTo>
                <a:lnTo>
                  <a:pt x="249402" y="2514600"/>
                </a:lnTo>
                <a:lnTo>
                  <a:pt x="273608" y="2552700"/>
                </a:lnTo>
                <a:lnTo>
                  <a:pt x="298792" y="2590800"/>
                </a:lnTo>
                <a:lnTo>
                  <a:pt x="324942" y="2628900"/>
                </a:lnTo>
                <a:lnTo>
                  <a:pt x="352031" y="2667000"/>
                </a:lnTo>
                <a:lnTo>
                  <a:pt x="380047" y="2705100"/>
                </a:lnTo>
                <a:lnTo>
                  <a:pt x="408965" y="2730500"/>
                </a:lnTo>
                <a:lnTo>
                  <a:pt x="438785" y="2768600"/>
                </a:lnTo>
                <a:lnTo>
                  <a:pt x="469468" y="2806700"/>
                </a:lnTo>
                <a:lnTo>
                  <a:pt x="501002" y="2832100"/>
                </a:lnTo>
                <a:lnTo>
                  <a:pt x="533361" y="2857500"/>
                </a:lnTo>
                <a:lnTo>
                  <a:pt x="566547" y="2895600"/>
                </a:lnTo>
                <a:lnTo>
                  <a:pt x="600519" y="2921000"/>
                </a:lnTo>
                <a:lnTo>
                  <a:pt x="635279" y="2946400"/>
                </a:lnTo>
                <a:lnTo>
                  <a:pt x="670788" y="2971800"/>
                </a:lnTo>
                <a:lnTo>
                  <a:pt x="707047" y="3009900"/>
                </a:lnTo>
                <a:lnTo>
                  <a:pt x="744029" y="3022600"/>
                </a:lnTo>
                <a:lnTo>
                  <a:pt x="781697" y="3048000"/>
                </a:lnTo>
                <a:lnTo>
                  <a:pt x="820064" y="3073400"/>
                </a:lnTo>
                <a:lnTo>
                  <a:pt x="859104" y="3098800"/>
                </a:lnTo>
                <a:lnTo>
                  <a:pt x="898779" y="3124200"/>
                </a:lnTo>
                <a:lnTo>
                  <a:pt x="939088" y="3136900"/>
                </a:lnTo>
                <a:lnTo>
                  <a:pt x="980008" y="3162300"/>
                </a:lnTo>
                <a:lnTo>
                  <a:pt x="1063599" y="3187700"/>
                </a:lnTo>
                <a:lnTo>
                  <a:pt x="1106233" y="3213100"/>
                </a:lnTo>
                <a:lnTo>
                  <a:pt x="1281976" y="3263900"/>
                </a:lnTo>
                <a:lnTo>
                  <a:pt x="1327111" y="3263900"/>
                </a:lnTo>
                <a:lnTo>
                  <a:pt x="1418691" y="3289300"/>
                </a:lnTo>
                <a:lnTo>
                  <a:pt x="1465097" y="3289300"/>
                </a:lnTo>
                <a:lnTo>
                  <a:pt x="1511896" y="3302000"/>
                </a:lnTo>
                <a:lnTo>
                  <a:pt x="1796986" y="3302000"/>
                </a:lnTo>
                <a:lnTo>
                  <a:pt x="1843786" y="3289300"/>
                </a:lnTo>
                <a:lnTo>
                  <a:pt x="1890204" y="3289300"/>
                </a:lnTo>
                <a:lnTo>
                  <a:pt x="1981784" y="3263900"/>
                </a:lnTo>
                <a:lnTo>
                  <a:pt x="2026920" y="3263900"/>
                </a:lnTo>
                <a:lnTo>
                  <a:pt x="2202650" y="3213100"/>
                </a:lnTo>
                <a:lnTo>
                  <a:pt x="2245283" y="3187700"/>
                </a:lnTo>
                <a:lnTo>
                  <a:pt x="2328888" y="3162300"/>
                </a:lnTo>
                <a:lnTo>
                  <a:pt x="2369807" y="3136900"/>
                </a:lnTo>
                <a:lnTo>
                  <a:pt x="2410104" y="3124200"/>
                </a:lnTo>
                <a:lnTo>
                  <a:pt x="2449792" y="3098800"/>
                </a:lnTo>
                <a:lnTo>
                  <a:pt x="2488819" y="3073400"/>
                </a:lnTo>
                <a:lnTo>
                  <a:pt x="2527185" y="3048000"/>
                </a:lnTo>
                <a:lnTo>
                  <a:pt x="2564866" y="3022600"/>
                </a:lnTo>
                <a:lnTo>
                  <a:pt x="2601836" y="3009900"/>
                </a:lnTo>
                <a:lnTo>
                  <a:pt x="2638094" y="2971800"/>
                </a:lnTo>
                <a:lnTo>
                  <a:pt x="2673604" y="2946400"/>
                </a:lnTo>
                <a:lnTo>
                  <a:pt x="2708364" y="2921000"/>
                </a:lnTo>
                <a:lnTo>
                  <a:pt x="2742336" y="2895600"/>
                </a:lnTo>
                <a:lnTo>
                  <a:pt x="2775521" y="2857500"/>
                </a:lnTo>
                <a:lnTo>
                  <a:pt x="2807893" y="2832100"/>
                </a:lnTo>
                <a:lnTo>
                  <a:pt x="2839428" y="2806700"/>
                </a:lnTo>
                <a:lnTo>
                  <a:pt x="2870111" y="2768600"/>
                </a:lnTo>
                <a:lnTo>
                  <a:pt x="2899918" y="2730500"/>
                </a:lnTo>
                <a:lnTo>
                  <a:pt x="2928836" y="2705100"/>
                </a:lnTo>
                <a:lnTo>
                  <a:pt x="2956852" y="2667000"/>
                </a:lnTo>
                <a:lnTo>
                  <a:pt x="2983954" y="2628900"/>
                </a:lnTo>
                <a:lnTo>
                  <a:pt x="3010090" y="2590800"/>
                </a:lnTo>
                <a:lnTo>
                  <a:pt x="3035274" y="2552700"/>
                </a:lnTo>
                <a:lnTo>
                  <a:pt x="3059480" y="2514600"/>
                </a:lnTo>
                <a:lnTo>
                  <a:pt x="3082683" y="2476500"/>
                </a:lnTo>
                <a:lnTo>
                  <a:pt x="3104870" y="2438400"/>
                </a:lnTo>
                <a:lnTo>
                  <a:pt x="3126016" y="2400300"/>
                </a:lnTo>
                <a:lnTo>
                  <a:pt x="3146107" y="2362200"/>
                </a:lnTo>
                <a:lnTo>
                  <a:pt x="3165119" y="2324100"/>
                </a:lnTo>
                <a:lnTo>
                  <a:pt x="3183051" y="2286000"/>
                </a:lnTo>
                <a:lnTo>
                  <a:pt x="3199866" y="2235200"/>
                </a:lnTo>
                <a:lnTo>
                  <a:pt x="3215551" y="2197100"/>
                </a:lnTo>
                <a:lnTo>
                  <a:pt x="3230080" y="2159000"/>
                </a:lnTo>
                <a:lnTo>
                  <a:pt x="3243453" y="2108200"/>
                </a:lnTo>
                <a:lnTo>
                  <a:pt x="3255632" y="2070100"/>
                </a:lnTo>
                <a:lnTo>
                  <a:pt x="3266617" y="2019300"/>
                </a:lnTo>
                <a:lnTo>
                  <a:pt x="3276371" y="1981200"/>
                </a:lnTo>
                <a:lnTo>
                  <a:pt x="3284893" y="1930400"/>
                </a:lnTo>
                <a:lnTo>
                  <a:pt x="3292144" y="1879600"/>
                </a:lnTo>
                <a:lnTo>
                  <a:pt x="3298126" y="1841500"/>
                </a:lnTo>
                <a:lnTo>
                  <a:pt x="3302812" y="1790700"/>
                </a:lnTo>
                <a:lnTo>
                  <a:pt x="3305175" y="1752600"/>
                </a:lnTo>
                <a:lnTo>
                  <a:pt x="3305175" y="15367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678879" y="4436967"/>
            <a:ext cx="1819275" cy="2472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9600"/>
              </a:lnSpc>
              <a:spcBef>
                <a:spcPts val="100"/>
              </a:spcBef>
            </a:pPr>
            <a:r>
              <a:rPr sz="2300" spc="80" dirty="0">
                <a:solidFill>
                  <a:srgbClr val="4432AA"/>
                </a:solidFill>
                <a:latin typeface="Cambria"/>
                <a:cs typeface="Cambria"/>
              </a:rPr>
              <a:t>Coordination </a:t>
            </a:r>
            <a:r>
              <a:rPr sz="2300" spc="100" dirty="0">
                <a:solidFill>
                  <a:srgbClr val="4432AA"/>
                </a:solidFill>
                <a:latin typeface="Cambria"/>
                <a:cs typeface="Cambria"/>
              </a:rPr>
              <a:t>renforcée, </a:t>
            </a:r>
            <a:r>
              <a:rPr sz="2300" spc="70" dirty="0">
                <a:solidFill>
                  <a:srgbClr val="4432AA"/>
                </a:solidFill>
                <a:latin typeface="Cambria"/>
                <a:cs typeface="Cambria"/>
              </a:rPr>
              <a:t>autour</a:t>
            </a:r>
            <a:r>
              <a:rPr sz="2300" spc="12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2300" spc="30" dirty="0">
                <a:solidFill>
                  <a:srgbClr val="4432AA"/>
                </a:solidFill>
                <a:latin typeface="Cambria"/>
                <a:cs typeface="Cambria"/>
              </a:rPr>
              <a:t>des </a:t>
            </a:r>
            <a:r>
              <a:rPr sz="2300" spc="85" dirty="0">
                <a:solidFill>
                  <a:srgbClr val="4432AA"/>
                </a:solidFill>
                <a:latin typeface="Cambria"/>
                <a:cs typeface="Cambria"/>
              </a:rPr>
              <a:t>publics </a:t>
            </a:r>
            <a:r>
              <a:rPr sz="2300" spc="80" dirty="0">
                <a:solidFill>
                  <a:srgbClr val="4432AA"/>
                </a:solidFill>
                <a:latin typeface="Cambria"/>
                <a:cs typeface="Cambria"/>
              </a:rPr>
              <a:t>spécifiques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36594" y="4425802"/>
            <a:ext cx="1820545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41300"/>
              </a:lnSpc>
              <a:spcBef>
                <a:spcPts val="100"/>
              </a:spcBef>
            </a:pPr>
            <a:r>
              <a:rPr sz="2300" spc="95" dirty="0">
                <a:solidFill>
                  <a:srgbClr val="4432AA"/>
                </a:solidFill>
                <a:latin typeface="Cambria"/>
                <a:cs typeface="Cambria"/>
              </a:rPr>
              <a:t>Implication </a:t>
            </a:r>
            <a:r>
              <a:rPr sz="2300" spc="55" dirty="0">
                <a:solidFill>
                  <a:srgbClr val="4432AA"/>
                </a:solidFill>
                <a:latin typeface="Cambria"/>
                <a:cs typeface="Cambria"/>
              </a:rPr>
              <a:t>des</a:t>
            </a:r>
            <a:r>
              <a:rPr sz="2300" spc="12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2300" spc="110" dirty="0">
                <a:solidFill>
                  <a:srgbClr val="4432AA"/>
                </a:solidFill>
                <a:latin typeface="Cambria"/>
                <a:cs typeface="Cambria"/>
              </a:rPr>
              <a:t>CEP</a:t>
            </a:r>
            <a:r>
              <a:rPr sz="2300" spc="12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2300" spc="55" dirty="0">
                <a:solidFill>
                  <a:srgbClr val="4432AA"/>
                </a:solidFill>
                <a:latin typeface="Cambria"/>
                <a:cs typeface="Cambria"/>
              </a:rPr>
              <a:t>dans </a:t>
            </a:r>
            <a:r>
              <a:rPr sz="2300" spc="70" dirty="0">
                <a:solidFill>
                  <a:srgbClr val="4432AA"/>
                </a:solidFill>
                <a:latin typeface="Cambria"/>
                <a:cs typeface="Cambria"/>
              </a:rPr>
              <a:t>le</a:t>
            </a:r>
            <a:r>
              <a:rPr sz="2300" spc="12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2300" spc="195" dirty="0">
                <a:solidFill>
                  <a:srgbClr val="4432AA"/>
                </a:solidFill>
                <a:latin typeface="Cambria"/>
                <a:cs typeface="Cambria"/>
              </a:rPr>
              <a:t>D.U</a:t>
            </a:r>
            <a:r>
              <a:rPr sz="2300" spc="12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2300" spc="85" dirty="0">
                <a:solidFill>
                  <a:srgbClr val="4432AA"/>
                </a:solidFill>
                <a:latin typeface="Cambria"/>
                <a:cs typeface="Cambria"/>
              </a:rPr>
              <a:t>CEP</a:t>
            </a:r>
            <a:endParaRPr sz="2300">
              <a:latin typeface="Cambria"/>
              <a:cs typeface="Cambria"/>
            </a:endParaRPr>
          </a:p>
          <a:p>
            <a:pPr marL="205104" marR="184785" indent="-12700" algn="ctr">
              <a:lnSpc>
                <a:spcPct val="141300"/>
              </a:lnSpc>
            </a:pPr>
            <a:r>
              <a:rPr sz="2300" spc="75" dirty="0">
                <a:solidFill>
                  <a:srgbClr val="4432AA"/>
                </a:solidFill>
                <a:latin typeface="Cambria"/>
                <a:cs typeface="Cambria"/>
              </a:rPr>
              <a:t>Université </a:t>
            </a:r>
            <a:r>
              <a:rPr sz="2300" spc="100" dirty="0">
                <a:solidFill>
                  <a:srgbClr val="4432AA"/>
                </a:solidFill>
                <a:latin typeface="Cambria"/>
                <a:cs typeface="Cambria"/>
              </a:rPr>
              <a:t>d’Amiens.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0120" y="8413776"/>
            <a:ext cx="109632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640" marR="5080" indent="-409575">
              <a:lnSpc>
                <a:spcPct val="125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Poursuite</a:t>
            </a:r>
            <a:r>
              <a:rPr sz="2400" b="1" spc="2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du</a:t>
            </a:r>
            <a:r>
              <a:rPr sz="2400" b="1" spc="2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déploiement</a:t>
            </a:r>
            <a:r>
              <a:rPr sz="2400" b="1" spc="2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du</a:t>
            </a:r>
            <a:r>
              <a:rPr sz="2400" b="1" spc="2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«</a:t>
            </a:r>
            <a:r>
              <a:rPr sz="2400" b="1" spc="2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Contrat</a:t>
            </a:r>
            <a:r>
              <a:rPr sz="2400" b="1" spc="2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2400" b="1" spc="2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Plan</a:t>
            </a:r>
            <a:r>
              <a:rPr sz="2400" b="1" spc="2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Régional</a:t>
            </a:r>
            <a:r>
              <a:rPr sz="2400" b="1" spc="2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2400" b="1" spc="2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Développement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des</a:t>
            </a:r>
            <a:r>
              <a:rPr sz="2400" b="1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Formations</a:t>
            </a:r>
            <a:r>
              <a:rPr sz="2400" b="1" spc="2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et</a:t>
            </a:r>
            <a:r>
              <a:rPr sz="2400" b="1" spc="2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2400" b="1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l’Orientation</a:t>
            </a:r>
            <a:r>
              <a:rPr sz="2400" b="1" spc="2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Professionnelles</a:t>
            </a:r>
            <a:r>
              <a:rPr sz="2400" b="1" spc="2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»</a:t>
            </a:r>
            <a:r>
              <a:rPr sz="2400" b="1" spc="2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(CPRDFOP)</a:t>
            </a:r>
            <a:r>
              <a:rPr sz="2400" b="1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dont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98927" y="9419615"/>
            <a:ext cx="4805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2400" b="1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signature</a:t>
            </a:r>
            <a:r>
              <a:rPr sz="2400" b="1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b="1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eu</a:t>
            </a:r>
            <a:r>
              <a:rPr sz="2400" b="1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lieu</a:t>
            </a:r>
            <a:r>
              <a:rPr sz="2400" b="1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début</a:t>
            </a:r>
            <a:r>
              <a:rPr sz="2400" b="1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2023.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76569" y="9591547"/>
            <a:ext cx="380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>
                <a:solidFill>
                  <a:srgbClr val="FFFFFF"/>
                </a:solidFill>
                <a:latin typeface="Cambria"/>
                <a:cs typeface="Cambria"/>
              </a:rPr>
              <a:t>03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251" y="5769214"/>
            <a:ext cx="4562474" cy="304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69937" y="5883197"/>
            <a:ext cx="3239135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40600"/>
              </a:lnSpc>
              <a:spcBef>
                <a:spcPts val="100"/>
              </a:spcBef>
            </a:pPr>
            <a:r>
              <a:rPr sz="2400" b="1" dirty="0">
                <a:solidFill>
                  <a:srgbClr val="323232"/>
                </a:solidFill>
                <a:latin typeface="Cambria"/>
                <a:cs typeface="Cambria"/>
              </a:rPr>
              <a:t>Acquérir</a:t>
            </a:r>
            <a:r>
              <a:rPr sz="2400" b="1" spc="270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323232"/>
                </a:solidFill>
                <a:latin typeface="Cambria"/>
                <a:cs typeface="Cambria"/>
              </a:rPr>
              <a:t>de</a:t>
            </a:r>
            <a:r>
              <a:rPr sz="2400" b="1" spc="270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323232"/>
                </a:solidFill>
                <a:latin typeface="Cambria"/>
                <a:cs typeface="Cambria"/>
              </a:rPr>
              <a:t>nouvelles </a:t>
            </a:r>
            <a:r>
              <a:rPr sz="2400" b="1" spc="60" dirty="0">
                <a:solidFill>
                  <a:srgbClr val="323232"/>
                </a:solidFill>
                <a:latin typeface="Cambria"/>
                <a:cs typeface="Cambria"/>
              </a:rPr>
              <a:t>compétences</a:t>
            </a:r>
            <a:r>
              <a:rPr sz="2400" b="1" spc="9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323232"/>
                </a:solidFill>
                <a:latin typeface="Cambria"/>
                <a:cs typeface="Cambria"/>
              </a:rPr>
              <a:t>et/ou </a:t>
            </a:r>
            <a:r>
              <a:rPr sz="2400" b="1" spc="35" dirty="0">
                <a:solidFill>
                  <a:srgbClr val="323232"/>
                </a:solidFill>
                <a:latin typeface="Cambria"/>
                <a:cs typeface="Cambria"/>
              </a:rPr>
              <a:t>qualifications </a:t>
            </a:r>
            <a:r>
              <a:rPr sz="2400" b="1" dirty="0">
                <a:solidFill>
                  <a:srgbClr val="323232"/>
                </a:solidFill>
                <a:latin typeface="Cambria"/>
                <a:cs typeface="Cambria"/>
              </a:rPr>
              <a:t>(maintien</a:t>
            </a:r>
            <a:r>
              <a:rPr sz="2400" b="1" spc="39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323232"/>
                </a:solidFill>
                <a:latin typeface="Cambria"/>
                <a:cs typeface="Cambria"/>
              </a:rPr>
              <a:t>de </a:t>
            </a:r>
            <a:r>
              <a:rPr sz="2400" b="1" spc="-10" dirty="0">
                <a:solidFill>
                  <a:srgbClr val="323232"/>
                </a:solidFill>
                <a:latin typeface="Cambria"/>
                <a:cs typeface="Cambria"/>
              </a:rPr>
              <a:t>l’employabilité)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10440" y="5789510"/>
            <a:ext cx="4800599" cy="3009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1107" y="5789510"/>
            <a:ext cx="4514849" cy="30098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58090" y="106667"/>
            <a:ext cx="9382760" cy="1682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4700" spc="175" dirty="0">
                <a:solidFill>
                  <a:srgbClr val="00A7A8"/>
                </a:solidFill>
                <a:latin typeface="Tahoma"/>
                <a:cs typeface="Tahoma"/>
              </a:rPr>
              <a:t>RECOURS</a:t>
            </a:r>
            <a:r>
              <a:rPr sz="4700" spc="-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700" spc="150" dirty="0">
                <a:solidFill>
                  <a:srgbClr val="00A7A8"/>
                </a:solidFill>
                <a:latin typeface="Tahoma"/>
                <a:cs typeface="Tahoma"/>
              </a:rPr>
              <a:t>ET</a:t>
            </a:r>
            <a:r>
              <a:rPr sz="470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700" spc="170" dirty="0">
                <a:solidFill>
                  <a:srgbClr val="00A7A8"/>
                </a:solidFill>
                <a:latin typeface="Tahoma"/>
                <a:cs typeface="Tahoma"/>
              </a:rPr>
              <a:t>USAGES</a:t>
            </a:r>
            <a:r>
              <a:rPr sz="470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700" spc="250" dirty="0">
                <a:solidFill>
                  <a:srgbClr val="00A7A8"/>
                </a:solidFill>
                <a:latin typeface="Tahoma"/>
                <a:cs typeface="Tahoma"/>
              </a:rPr>
              <a:t>DU</a:t>
            </a:r>
            <a:r>
              <a:rPr sz="470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700" spc="275" dirty="0">
                <a:solidFill>
                  <a:srgbClr val="00A7A8"/>
                </a:solidFill>
                <a:latin typeface="Tahoma"/>
                <a:cs typeface="Tahoma"/>
              </a:rPr>
              <a:t>CEP</a:t>
            </a:r>
            <a:endParaRPr sz="4700">
              <a:latin typeface="Tahoma"/>
              <a:cs typeface="Tahoma"/>
            </a:endParaRPr>
          </a:p>
          <a:p>
            <a:pPr marL="170815" algn="ctr">
              <a:lnSpc>
                <a:spcPct val="100000"/>
              </a:lnSpc>
              <a:spcBef>
                <a:spcPts val="885"/>
              </a:spcBef>
            </a:pPr>
            <a:r>
              <a:rPr sz="4700" spc="204" dirty="0">
                <a:solidFill>
                  <a:srgbClr val="00A7A8"/>
                </a:solidFill>
                <a:latin typeface="Tahoma"/>
                <a:cs typeface="Tahoma"/>
              </a:rPr>
              <a:t>EN</a:t>
            </a:r>
            <a:r>
              <a:rPr sz="4700" spc="-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700" spc="-20" dirty="0">
                <a:solidFill>
                  <a:srgbClr val="00A7A8"/>
                </a:solidFill>
                <a:latin typeface="Tahoma"/>
                <a:cs typeface="Tahoma"/>
              </a:rPr>
              <a:t>2024</a:t>
            </a:r>
            <a:endParaRPr sz="47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84207" y="9603935"/>
            <a:ext cx="380365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29"/>
              </a:lnSpc>
            </a:pPr>
            <a:r>
              <a:rPr sz="2800" spc="-135" dirty="0">
                <a:solidFill>
                  <a:srgbClr val="323232"/>
                </a:solidFill>
                <a:latin typeface="Cambria"/>
                <a:cs typeface="Cambria"/>
              </a:rPr>
              <a:t>04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551" y="1919507"/>
            <a:ext cx="15650210" cy="318897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85"/>
              </a:spcBef>
            </a:pPr>
            <a:r>
              <a:rPr sz="3200" b="1" u="heavy" spc="70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Tendance</a:t>
            </a:r>
            <a:r>
              <a:rPr sz="3200" b="1" u="heavy" spc="-85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 </a:t>
            </a:r>
            <a:r>
              <a:rPr sz="3200" b="1" spc="55" dirty="0">
                <a:solidFill>
                  <a:srgbClr val="4432AA"/>
                </a:solidFill>
                <a:latin typeface="Cambria"/>
                <a:cs typeface="Cambria"/>
              </a:rPr>
              <a:t>g</a:t>
            </a:r>
            <a:r>
              <a:rPr sz="3200" b="1" u="heavy" spc="55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énérale</a:t>
            </a:r>
            <a:r>
              <a:rPr sz="3200" b="1" spc="15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4432AA"/>
                </a:solidFill>
                <a:latin typeface="Cambria"/>
                <a:cs typeface="Cambria"/>
              </a:rPr>
              <a:t>:</a:t>
            </a:r>
            <a:endParaRPr sz="3200">
              <a:latin typeface="Cambria"/>
              <a:cs typeface="Cambria"/>
            </a:endParaRPr>
          </a:p>
          <a:p>
            <a:pPr marL="38100" marR="5080">
              <a:lnSpc>
                <a:spcPct val="123000"/>
              </a:lnSpc>
            </a:pPr>
            <a:r>
              <a:rPr sz="3200" b="1" spc="50" dirty="0">
                <a:solidFill>
                  <a:srgbClr val="4432AA"/>
                </a:solidFill>
                <a:latin typeface="Cambria"/>
                <a:cs typeface="Cambria"/>
              </a:rPr>
              <a:t>Evolution</a:t>
            </a:r>
            <a:r>
              <a:rPr sz="3200" b="1" spc="17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200" b="1" spc="50" dirty="0">
                <a:solidFill>
                  <a:srgbClr val="4432AA"/>
                </a:solidFill>
                <a:latin typeface="Cambria"/>
                <a:cs typeface="Cambria"/>
              </a:rPr>
              <a:t>contrastée</a:t>
            </a:r>
            <a:r>
              <a:rPr sz="3200" b="1" spc="17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200" b="1" spc="50" dirty="0">
                <a:solidFill>
                  <a:srgbClr val="4432AA"/>
                </a:solidFill>
                <a:latin typeface="Cambria"/>
                <a:cs typeface="Cambria"/>
              </a:rPr>
              <a:t>selon</a:t>
            </a:r>
            <a:r>
              <a:rPr sz="3200" b="1" spc="17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4432AA"/>
                </a:solidFill>
                <a:latin typeface="Cambria"/>
                <a:cs typeface="Cambria"/>
              </a:rPr>
              <a:t>les</a:t>
            </a:r>
            <a:r>
              <a:rPr sz="3200" b="1" spc="17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200" b="1" spc="60" dirty="0">
                <a:solidFill>
                  <a:srgbClr val="4432AA"/>
                </a:solidFill>
                <a:latin typeface="Cambria"/>
                <a:cs typeface="Cambria"/>
              </a:rPr>
              <a:t>opérateurs,</a:t>
            </a:r>
            <a:r>
              <a:rPr sz="3200" b="1" spc="17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200" b="1" spc="50" dirty="0">
                <a:solidFill>
                  <a:srgbClr val="4432AA"/>
                </a:solidFill>
                <a:latin typeface="Cambria"/>
                <a:cs typeface="Cambria"/>
              </a:rPr>
              <a:t>montée</a:t>
            </a:r>
            <a:r>
              <a:rPr sz="3200" b="1" spc="17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200" b="1" spc="50" dirty="0">
                <a:solidFill>
                  <a:srgbClr val="4432AA"/>
                </a:solidFill>
                <a:latin typeface="Cambria"/>
                <a:cs typeface="Cambria"/>
              </a:rPr>
              <a:t>en</a:t>
            </a:r>
            <a:r>
              <a:rPr sz="3200" b="1" spc="17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200" b="1" spc="65" dirty="0">
                <a:solidFill>
                  <a:srgbClr val="4432AA"/>
                </a:solidFill>
                <a:latin typeface="Cambria"/>
                <a:cs typeface="Cambria"/>
              </a:rPr>
              <a:t>puissance</a:t>
            </a:r>
            <a:r>
              <a:rPr sz="3200" b="1" spc="17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4432AA"/>
                </a:solidFill>
                <a:latin typeface="Cambria"/>
                <a:cs typeface="Cambria"/>
              </a:rPr>
              <a:t>mais</a:t>
            </a:r>
            <a:r>
              <a:rPr sz="3200" b="1" spc="17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200" b="1" spc="60" dirty="0">
                <a:solidFill>
                  <a:srgbClr val="4432AA"/>
                </a:solidFill>
                <a:latin typeface="Cambria"/>
                <a:cs typeface="Cambria"/>
              </a:rPr>
              <a:t>marges</a:t>
            </a:r>
            <a:r>
              <a:rPr sz="3200" b="1" spc="17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200" b="1" spc="-25" dirty="0">
                <a:solidFill>
                  <a:srgbClr val="4432AA"/>
                </a:solidFill>
                <a:latin typeface="Cambria"/>
                <a:cs typeface="Cambria"/>
              </a:rPr>
              <a:t>de </a:t>
            </a:r>
            <a:r>
              <a:rPr sz="3200" b="1" spc="55" dirty="0">
                <a:solidFill>
                  <a:srgbClr val="4432AA"/>
                </a:solidFill>
                <a:latin typeface="Cambria"/>
                <a:cs typeface="Cambria"/>
              </a:rPr>
              <a:t>progression</a:t>
            </a:r>
            <a:r>
              <a:rPr sz="3200" b="1" spc="15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200" b="1" spc="55" dirty="0">
                <a:solidFill>
                  <a:srgbClr val="4432AA"/>
                </a:solidFill>
                <a:latin typeface="Cambria"/>
                <a:cs typeface="Cambria"/>
              </a:rPr>
              <a:t>existantes.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140"/>
              </a:spcBef>
            </a:pP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3200" b="1" u="heavy" spc="70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Ob</a:t>
            </a:r>
            <a:r>
              <a:rPr sz="3200" b="1" spc="70" dirty="0">
                <a:solidFill>
                  <a:srgbClr val="4432AA"/>
                </a:solidFill>
                <a:latin typeface="Cambria"/>
                <a:cs typeface="Cambria"/>
              </a:rPr>
              <a:t>j</a:t>
            </a:r>
            <a:r>
              <a:rPr sz="3200" b="1" u="heavy" spc="70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ectif</a:t>
            </a:r>
            <a:r>
              <a:rPr sz="3200" b="1" u="heavy" spc="160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 </a:t>
            </a:r>
            <a:r>
              <a:rPr sz="3200" b="1" u="heavy" spc="85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principal</a:t>
            </a:r>
            <a:r>
              <a:rPr sz="3200" b="1" spc="85" dirty="0">
                <a:solidFill>
                  <a:srgbClr val="4432AA"/>
                </a:solidFill>
                <a:latin typeface="Cambria"/>
                <a:cs typeface="Cambria"/>
              </a:rPr>
              <a:t>,</a:t>
            </a:r>
            <a:r>
              <a:rPr sz="3200" b="1" u="heavy" spc="65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 </a:t>
            </a:r>
            <a:r>
              <a:rPr sz="3200" b="1" u="heavy" spc="60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assi</a:t>
            </a:r>
            <a:r>
              <a:rPr sz="3200" b="1" spc="60" dirty="0">
                <a:solidFill>
                  <a:srgbClr val="4432AA"/>
                </a:solidFill>
                <a:latin typeface="Cambria"/>
                <a:cs typeface="Cambria"/>
              </a:rPr>
              <a:t>g</a:t>
            </a:r>
            <a:r>
              <a:rPr sz="3200" b="1" u="heavy" spc="60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né</a:t>
            </a:r>
            <a:r>
              <a:rPr sz="3200" b="1" u="heavy" spc="160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 </a:t>
            </a:r>
            <a:r>
              <a:rPr sz="3200" b="1" u="heavy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par</a:t>
            </a:r>
            <a:r>
              <a:rPr sz="3200" b="1" u="heavy" spc="165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 </a:t>
            </a:r>
            <a:r>
              <a:rPr sz="3200" b="1" u="heavy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le</a:t>
            </a:r>
            <a:r>
              <a:rPr sz="3200" b="1" u="heavy" spc="165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 </a:t>
            </a:r>
            <a:r>
              <a:rPr sz="3200" b="1" u="heavy" spc="55" dirty="0">
                <a:solidFill>
                  <a:srgbClr val="4432AA"/>
                </a:solidFill>
                <a:uFill>
                  <a:solidFill>
                    <a:srgbClr val="4432AA"/>
                  </a:solidFill>
                </a:uFill>
                <a:latin typeface="Cambria"/>
                <a:cs typeface="Cambria"/>
              </a:rPr>
              <a:t>bénéficiaire: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2833" y="5883197"/>
            <a:ext cx="3606165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40600"/>
              </a:lnSpc>
              <a:spcBef>
                <a:spcPts val="100"/>
              </a:spcBef>
            </a:pPr>
            <a:r>
              <a:rPr sz="2400" b="1" spc="65" dirty="0">
                <a:solidFill>
                  <a:srgbClr val="323232"/>
                </a:solidFill>
                <a:latin typeface="Cambria"/>
                <a:cs typeface="Cambria"/>
              </a:rPr>
              <a:t>Changer</a:t>
            </a:r>
            <a:r>
              <a:rPr sz="2400" b="1" spc="150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323232"/>
                </a:solidFill>
                <a:latin typeface="Cambria"/>
                <a:cs typeface="Cambria"/>
              </a:rPr>
              <a:t>de</a:t>
            </a:r>
            <a:r>
              <a:rPr sz="2400" b="1" spc="150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323232"/>
                </a:solidFill>
                <a:latin typeface="Cambria"/>
                <a:cs typeface="Cambria"/>
              </a:rPr>
              <a:t>métier</a:t>
            </a:r>
            <a:r>
              <a:rPr sz="2400" b="1" spc="15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323232"/>
                </a:solidFill>
                <a:latin typeface="Cambria"/>
                <a:cs typeface="Cambria"/>
              </a:rPr>
              <a:t>ou</a:t>
            </a:r>
            <a:r>
              <a:rPr sz="2400" b="1" spc="150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323232"/>
                </a:solidFill>
                <a:latin typeface="Cambria"/>
                <a:cs typeface="Cambria"/>
              </a:rPr>
              <a:t>de </a:t>
            </a:r>
            <a:r>
              <a:rPr sz="2400" b="1" dirty="0">
                <a:solidFill>
                  <a:srgbClr val="323232"/>
                </a:solidFill>
                <a:latin typeface="Cambria"/>
                <a:cs typeface="Cambria"/>
              </a:rPr>
              <a:t>secteur</a:t>
            </a:r>
            <a:r>
              <a:rPr sz="2400" b="1" spc="390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spc="35" dirty="0">
                <a:solidFill>
                  <a:srgbClr val="323232"/>
                </a:solidFill>
                <a:latin typeface="Cambria"/>
                <a:cs typeface="Cambria"/>
              </a:rPr>
              <a:t>professionnel </a:t>
            </a:r>
            <a:r>
              <a:rPr sz="2400" b="1" spc="-10" dirty="0">
                <a:solidFill>
                  <a:srgbClr val="323232"/>
                </a:solidFill>
                <a:latin typeface="Cambria"/>
                <a:cs typeface="Cambria"/>
              </a:rPr>
              <a:t>(reconversion/nouvelle orientation professionnelle)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83048" y="6196570"/>
            <a:ext cx="261112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40600"/>
              </a:lnSpc>
              <a:spcBef>
                <a:spcPts val="100"/>
              </a:spcBef>
            </a:pPr>
            <a:r>
              <a:rPr sz="2400" b="1" dirty="0">
                <a:solidFill>
                  <a:srgbClr val="323232"/>
                </a:solidFill>
                <a:latin typeface="Cambria"/>
                <a:cs typeface="Cambria"/>
              </a:rPr>
              <a:t>Faire</a:t>
            </a:r>
            <a:r>
              <a:rPr sz="2400" b="1" spc="22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323232"/>
                </a:solidFill>
                <a:latin typeface="Cambria"/>
                <a:cs typeface="Cambria"/>
              </a:rPr>
              <a:t>le</a:t>
            </a:r>
            <a:r>
              <a:rPr sz="2400" b="1" spc="229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323232"/>
                </a:solidFill>
                <a:latin typeface="Cambria"/>
                <a:cs typeface="Cambria"/>
              </a:rPr>
              <a:t>point</a:t>
            </a:r>
            <a:r>
              <a:rPr sz="2400" b="1" spc="22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323232"/>
                </a:solidFill>
                <a:latin typeface="Cambria"/>
                <a:cs typeface="Cambria"/>
              </a:rPr>
              <a:t>sur </a:t>
            </a:r>
            <a:r>
              <a:rPr sz="2400" b="1" dirty="0">
                <a:solidFill>
                  <a:srgbClr val="323232"/>
                </a:solidFill>
                <a:latin typeface="Cambria"/>
                <a:cs typeface="Cambria"/>
              </a:rPr>
              <a:t>sa</a:t>
            </a:r>
            <a:r>
              <a:rPr sz="2400" b="1" spc="13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323232"/>
                </a:solidFill>
                <a:latin typeface="Cambria"/>
                <a:cs typeface="Cambria"/>
              </a:rPr>
              <a:t>situation </a:t>
            </a:r>
            <a:r>
              <a:rPr sz="2400" b="1" spc="35" dirty="0">
                <a:solidFill>
                  <a:srgbClr val="323232"/>
                </a:solidFill>
                <a:latin typeface="Cambria"/>
                <a:cs typeface="Cambria"/>
              </a:rPr>
              <a:t>professionnelle </a:t>
            </a:r>
            <a:r>
              <a:rPr sz="2400" b="1" dirty="0">
                <a:solidFill>
                  <a:srgbClr val="323232"/>
                </a:solidFill>
                <a:latin typeface="Cambria"/>
                <a:cs typeface="Cambria"/>
              </a:rPr>
              <a:t>(la</a:t>
            </a:r>
            <a:r>
              <a:rPr sz="2400" b="1" spc="13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323232"/>
                </a:solidFill>
                <a:latin typeface="Cambria"/>
                <a:cs typeface="Cambria"/>
              </a:rPr>
              <a:t>prise</a:t>
            </a:r>
            <a:r>
              <a:rPr sz="2400" b="1" spc="140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323232"/>
                </a:solidFill>
                <a:latin typeface="Cambria"/>
                <a:cs typeface="Cambria"/>
              </a:rPr>
              <a:t>de</a:t>
            </a:r>
            <a:r>
              <a:rPr sz="2400" b="1" spc="135" dirty="0">
                <a:solidFill>
                  <a:srgbClr val="323232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323232"/>
                </a:solidFill>
                <a:latin typeface="Cambria"/>
                <a:cs typeface="Cambria"/>
              </a:rPr>
              <a:t>recul)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96400" cy="10287000"/>
          </a:xfrm>
          <a:custGeom>
            <a:avLst/>
            <a:gdLst/>
            <a:ahLst/>
            <a:cxnLst/>
            <a:rect l="l" t="t" r="r" b="b"/>
            <a:pathLst>
              <a:path w="9296400" h="10287000">
                <a:moveTo>
                  <a:pt x="92963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296399" y="0"/>
                </a:lnTo>
                <a:lnTo>
                  <a:pt x="9296399" y="10286999"/>
                </a:lnTo>
                <a:close/>
              </a:path>
            </a:pathLst>
          </a:custGeom>
          <a:solidFill>
            <a:srgbClr val="E3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832" y="6093971"/>
            <a:ext cx="6431995" cy="33914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777" y="4359796"/>
            <a:ext cx="7715249" cy="4114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34729" y="3791046"/>
            <a:ext cx="6261990" cy="11203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97663" y="1433431"/>
            <a:ext cx="6256655" cy="225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4200" b="1" spc="210" dirty="0">
                <a:solidFill>
                  <a:srgbClr val="00A7A8"/>
                </a:solidFill>
                <a:latin typeface="Tahoma"/>
                <a:cs typeface="Tahoma"/>
              </a:rPr>
              <a:t>NOMBRE</a:t>
            </a:r>
            <a:r>
              <a:rPr sz="4200" b="1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200" b="1" spc="215" dirty="0">
                <a:solidFill>
                  <a:srgbClr val="00A7A8"/>
                </a:solidFill>
                <a:latin typeface="Tahoma"/>
                <a:cs typeface="Tahoma"/>
              </a:rPr>
              <a:t>DE </a:t>
            </a:r>
            <a:r>
              <a:rPr sz="4200" b="1" spc="155" dirty="0">
                <a:solidFill>
                  <a:srgbClr val="00A7A8"/>
                </a:solidFill>
                <a:latin typeface="Tahoma"/>
                <a:cs typeface="Tahoma"/>
              </a:rPr>
              <a:t>PERSONNES</a:t>
            </a:r>
            <a:r>
              <a:rPr sz="4200" b="1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200" b="1" spc="110" dirty="0">
                <a:solidFill>
                  <a:srgbClr val="00A7A8"/>
                </a:solidFill>
                <a:latin typeface="Tahoma"/>
                <a:cs typeface="Tahoma"/>
              </a:rPr>
              <a:t>ENTRÉES </a:t>
            </a:r>
            <a:r>
              <a:rPr sz="4200" b="1" spc="175" dirty="0">
                <a:solidFill>
                  <a:srgbClr val="00A7A8"/>
                </a:solidFill>
                <a:latin typeface="Tahoma"/>
                <a:cs typeface="Tahoma"/>
              </a:rPr>
              <a:t>EN</a:t>
            </a:r>
            <a:r>
              <a:rPr sz="4200" b="1" spc="-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200" b="1" spc="260" dirty="0">
                <a:solidFill>
                  <a:srgbClr val="00A7A8"/>
                </a:solidFill>
                <a:latin typeface="Tahoma"/>
                <a:cs typeface="Tahoma"/>
              </a:rPr>
              <a:t>CEP</a:t>
            </a:r>
            <a:r>
              <a:rPr sz="4200" b="1" spc="-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200" b="1" spc="175" dirty="0">
                <a:solidFill>
                  <a:srgbClr val="00A7A8"/>
                </a:solidFill>
                <a:latin typeface="Tahoma"/>
                <a:cs typeface="Tahoma"/>
              </a:rPr>
              <a:t>EN</a:t>
            </a:r>
            <a:r>
              <a:rPr sz="4200" b="1" spc="-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200" b="1" spc="-20" dirty="0">
                <a:solidFill>
                  <a:srgbClr val="00A7A8"/>
                </a:solidFill>
                <a:latin typeface="Tahoma"/>
                <a:cs typeface="Tahoma"/>
              </a:rPr>
              <a:t>2024</a:t>
            </a:r>
            <a:endParaRPr sz="4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15017" y="9711038"/>
            <a:ext cx="380365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29"/>
              </a:lnSpc>
            </a:pPr>
            <a:r>
              <a:rPr sz="2800" spc="-135" dirty="0">
                <a:solidFill>
                  <a:srgbClr val="323232"/>
                </a:solidFill>
                <a:latin typeface="Cambria"/>
                <a:cs typeface="Cambria"/>
              </a:rPr>
              <a:t>05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623957" y="1433431"/>
            <a:ext cx="435356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6884">
              <a:lnSpc>
                <a:spcPct val="116100"/>
              </a:lnSpc>
              <a:spcBef>
                <a:spcPts val="100"/>
              </a:spcBef>
            </a:pPr>
            <a:r>
              <a:rPr sz="4200" spc="60" dirty="0">
                <a:solidFill>
                  <a:srgbClr val="00A7A8"/>
                </a:solidFill>
                <a:latin typeface="Tahoma"/>
                <a:cs typeface="Tahoma"/>
              </a:rPr>
              <a:t>PROFIL</a:t>
            </a:r>
            <a:r>
              <a:rPr sz="4200" spc="-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4200" spc="145" dirty="0">
                <a:solidFill>
                  <a:srgbClr val="00A7A8"/>
                </a:solidFill>
                <a:latin typeface="Tahoma"/>
                <a:cs typeface="Tahoma"/>
              </a:rPr>
              <a:t>DES </a:t>
            </a:r>
            <a:r>
              <a:rPr sz="4200" spc="-10" dirty="0">
                <a:solidFill>
                  <a:srgbClr val="00A7A8"/>
                </a:solidFill>
                <a:latin typeface="Tahoma"/>
                <a:cs typeface="Tahoma"/>
              </a:rPr>
              <a:t>BENEFICIAIRES</a:t>
            </a:r>
            <a:endParaRPr sz="4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6985" y="441092"/>
            <a:ext cx="2827470" cy="12036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4801" y="1519419"/>
            <a:ext cx="3790949" cy="1600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091" y="6718196"/>
            <a:ext cx="6315074" cy="26574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6267" y="3902290"/>
            <a:ext cx="5153024" cy="2028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58389" y="7079600"/>
            <a:ext cx="3857624" cy="29622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217261" y="3848386"/>
            <a:ext cx="2990849" cy="301035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833082" y="3639509"/>
            <a:ext cx="971550" cy="971550"/>
            <a:chOff x="9833082" y="3639509"/>
            <a:chExt cx="971550" cy="971550"/>
          </a:xfrm>
        </p:grpSpPr>
        <p:sp>
          <p:nvSpPr>
            <p:cNvPr id="9" name="object 9"/>
            <p:cNvSpPr/>
            <p:nvPr/>
          </p:nvSpPr>
          <p:spPr>
            <a:xfrm>
              <a:off x="9833082" y="3639509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8160" y="969210"/>
                  </a:lnTo>
                  <a:lnTo>
                    <a:pt x="391004" y="962215"/>
                  </a:lnTo>
                  <a:lnTo>
                    <a:pt x="344761" y="950632"/>
                  </a:lnTo>
                  <a:lnTo>
                    <a:pt x="299876" y="934572"/>
                  </a:lnTo>
                  <a:lnTo>
                    <a:pt x="256782" y="914190"/>
                  </a:lnTo>
                  <a:lnTo>
                    <a:pt x="215892" y="889682"/>
                  </a:lnTo>
                  <a:lnTo>
                    <a:pt x="177602" y="861284"/>
                  </a:lnTo>
                  <a:lnTo>
                    <a:pt x="142280" y="829269"/>
                  </a:lnTo>
                  <a:lnTo>
                    <a:pt x="110265" y="793947"/>
                  </a:lnTo>
                  <a:lnTo>
                    <a:pt x="81867" y="755656"/>
                  </a:lnTo>
                  <a:lnTo>
                    <a:pt x="57359" y="714767"/>
                  </a:lnTo>
                  <a:lnTo>
                    <a:pt x="36977" y="671672"/>
                  </a:lnTo>
                  <a:lnTo>
                    <a:pt x="20917" y="626787"/>
                  </a:lnTo>
                  <a:lnTo>
                    <a:pt x="9334" y="580544"/>
                  </a:lnTo>
                  <a:lnTo>
                    <a:pt x="2339" y="533389"/>
                  </a:lnTo>
                  <a:lnTo>
                    <a:pt x="0" y="485774"/>
                  </a:lnTo>
                  <a:lnTo>
                    <a:pt x="146" y="473849"/>
                  </a:lnTo>
                  <a:lnTo>
                    <a:pt x="3653" y="426307"/>
                  </a:lnTo>
                  <a:lnTo>
                    <a:pt x="11803" y="379337"/>
                  </a:lnTo>
                  <a:lnTo>
                    <a:pt x="24518" y="333392"/>
                  </a:lnTo>
                  <a:lnTo>
                    <a:pt x="41676" y="288915"/>
                  </a:lnTo>
                  <a:lnTo>
                    <a:pt x="63110" y="246334"/>
                  </a:lnTo>
                  <a:lnTo>
                    <a:pt x="88614" y="206058"/>
                  </a:lnTo>
                  <a:lnTo>
                    <a:pt x="117944" y="168477"/>
                  </a:lnTo>
                  <a:lnTo>
                    <a:pt x="150815" y="133951"/>
                  </a:lnTo>
                  <a:lnTo>
                    <a:pt x="186913" y="102813"/>
                  </a:lnTo>
                  <a:lnTo>
                    <a:pt x="225889" y="75364"/>
                  </a:lnTo>
                  <a:lnTo>
                    <a:pt x="267368" y="51867"/>
                  </a:lnTo>
                  <a:lnTo>
                    <a:pt x="310950" y="32548"/>
                  </a:lnTo>
                  <a:lnTo>
                    <a:pt x="356215" y="17595"/>
                  </a:lnTo>
                  <a:lnTo>
                    <a:pt x="402729" y="7150"/>
                  </a:lnTo>
                  <a:lnTo>
                    <a:pt x="450042" y="1315"/>
                  </a:lnTo>
                  <a:lnTo>
                    <a:pt x="485774" y="0"/>
                  </a:lnTo>
                  <a:lnTo>
                    <a:pt x="497700" y="146"/>
                  </a:lnTo>
                  <a:lnTo>
                    <a:pt x="545242" y="3653"/>
                  </a:lnTo>
                  <a:lnTo>
                    <a:pt x="592212" y="11803"/>
                  </a:lnTo>
                  <a:lnTo>
                    <a:pt x="638157" y="24518"/>
                  </a:lnTo>
                  <a:lnTo>
                    <a:pt x="682634" y="41676"/>
                  </a:lnTo>
                  <a:lnTo>
                    <a:pt x="725215" y="63110"/>
                  </a:lnTo>
                  <a:lnTo>
                    <a:pt x="765491" y="88614"/>
                  </a:lnTo>
                  <a:lnTo>
                    <a:pt x="803072" y="117944"/>
                  </a:lnTo>
                  <a:lnTo>
                    <a:pt x="837598" y="150815"/>
                  </a:lnTo>
                  <a:lnTo>
                    <a:pt x="868736" y="186913"/>
                  </a:lnTo>
                  <a:lnTo>
                    <a:pt x="896185" y="225889"/>
                  </a:lnTo>
                  <a:lnTo>
                    <a:pt x="919682" y="267368"/>
                  </a:lnTo>
                  <a:lnTo>
                    <a:pt x="939000" y="310950"/>
                  </a:lnTo>
                  <a:lnTo>
                    <a:pt x="953954" y="356215"/>
                  </a:lnTo>
                  <a:lnTo>
                    <a:pt x="964398" y="402729"/>
                  </a:lnTo>
                  <a:lnTo>
                    <a:pt x="970234" y="450042"/>
                  </a:lnTo>
                  <a:lnTo>
                    <a:pt x="971549" y="485774"/>
                  </a:lnTo>
                  <a:lnTo>
                    <a:pt x="971403" y="497700"/>
                  </a:lnTo>
                  <a:lnTo>
                    <a:pt x="967896" y="545242"/>
                  </a:lnTo>
                  <a:lnTo>
                    <a:pt x="959746" y="592212"/>
                  </a:lnTo>
                  <a:lnTo>
                    <a:pt x="947031" y="638157"/>
                  </a:lnTo>
                  <a:lnTo>
                    <a:pt x="929873" y="682634"/>
                  </a:lnTo>
                  <a:lnTo>
                    <a:pt x="908439" y="725215"/>
                  </a:lnTo>
                  <a:lnTo>
                    <a:pt x="882935" y="765491"/>
                  </a:lnTo>
                  <a:lnTo>
                    <a:pt x="853605" y="803072"/>
                  </a:lnTo>
                  <a:lnTo>
                    <a:pt x="820734" y="837598"/>
                  </a:lnTo>
                  <a:lnTo>
                    <a:pt x="784636" y="868736"/>
                  </a:lnTo>
                  <a:lnTo>
                    <a:pt x="745660" y="896185"/>
                  </a:lnTo>
                  <a:lnTo>
                    <a:pt x="704181" y="919682"/>
                  </a:lnTo>
                  <a:lnTo>
                    <a:pt x="660599" y="939000"/>
                  </a:lnTo>
                  <a:lnTo>
                    <a:pt x="615333" y="953954"/>
                  </a:lnTo>
                  <a:lnTo>
                    <a:pt x="568820" y="964398"/>
                  </a:lnTo>
                  <a:lnTo>
                    <a:pt x="521507" y="97023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78A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6683" y="3843539"/>
              <a:ext cx="377825" cy="434975"/>
            </a:xfrm>
            <a:custGeom>
              <a:avLst/>
              <a:gdLst/>
              <a:ahLst/>
              <a:cxnLst/>
              <a:rect l="l" t="t" r="r" b="b"/>
              <a:pathLst>
                <a:path w="377825" h="434975">
                  <a:moveTo>
                    <a:pt x="291465" y="68008"/>
                  </a:moveTo>
                  <a:lnTo>
                    <a:pt x="286105" y="41605"/>
                  </a:lnTo>
                  <a:lnTo>
                    <a:pt x="271487" y="19977"/>
                  </a:lnTo>
                  <a:lnTo>
                    <a:pt x="249859" y="5372"/>
                  </a:lnTo>
                  <a:lnTo>
                    <a:pt x="223456" y="0"/>
                  </a:lnTo>
                  <a:lnTo>
                    <a:pt x="153987" y="0"/>
                  </a:lnTo>
                  <a:lnTo>
                    <a:pt x="127584" y="5372"/>
                  </a:lnTo>
                  <a:lnTo>
                    <a:pt x="105956" y="19977"/>
                  </a:lnTo>
                  <a:lnTo>
                    <a:pt x="91351" y="41605"/>
                  </a:lnTo>
                  <a:lnTo>
                    <a:pt x="85979" y="68008"/>
                  </a:lnTo>
                  <a:lnTo>
                    <a:pt x="85979" y="284175"/>
                  </a:lnTo>
                  <a:lnTo>
                    <a:pt x="91351" y="310591"/>
                  </a:lnTo>
                  <a:lnTo>
                    <a:pt x="105956" y="332206"/>
                  </a:lnTo>
                  <a:lnTo>
                    <a:pt x="127584" y="346824"/>
                  </a:lnTo>
                  <a:lnTo>
                    <a:pt x="153987" y="352183"/>
                  </a:lnTo>
                  <a:lnTo>
                    <a:pt x="223456" y="352183"/>
                  </a:lnTo>
                  <a:lnTo>
                    <a:pt x="249859" y="346824"/>
                  </a:lnTo>
                  <a:lnTo>
                    <a:pt x="271487" y="332206"/>
                  </a:lnTo>
                  <a:lnTo>
                    <a:pt x="286105" y="310591"/>
                  </a:lnTo>
                  <a:lnTo>
                    <a:pt x="291465" y="284175"/>
                  </a:lnTo>
                  <a:lnTo>
                    <a:pt x="291465" y="68008"/>
                  </a:lnTo>
                  <a:close/>
                </a:path>
                <a:path w="377825" h="434975">
                  <a:moveTo>
                    <a:pt x="377444" y="241922"/>
                  </a:moveTo>
                  <a:lnTo>
                    <a:pt x="375754" y="234188"/>
                  </a:lnTo>
                  <a:lnTo>
                    <a:pt x="371132" y="228561"/>
                  </a:lnTo>
                  <a:lnTo>
                    <a:pt x="364337" y="225107"/>
                  </a:lnTo>
                  <a:lnTo>
                    <a:pt x="356069" y="223939"/>
                  </a:lnTo>
                  <a:lnTo>
                    <a:pt x="347814" y="225336"/>
                  </a:lnTo>
                  <a:lnTo>
                    <a:pt x="341020" y="229285"/>
                  </a:lnTo>
                  <a:lnTo>
                    <a:pt x="336397" y="235419"/>
                  </a:lnTo>
                  <a:lnTo>
                    <a:pt x="334695" y="243370"/>
                  </a:lnTo>
                  <a:lnTo>
                    <a:pt x="326859" y="290156"/>
                  </a:lnTo>
                  <a:lnTo>
                    <a:pt x="305689" y="331736"/>
                  </a:lnTo>
                  <a:lnTo>
                    <a:pt x="273812" y="365125"/>
                  </a:lnTo>
                  <a:lnTo>
                    <a:pt x="233857" y="387350"/>
                  </a:lnTo>
                  <a:lnTo>
                    <a:pt x="188480" y="395427"/>
                  </a:lnTo>
                  <a:lnTo>
                    <a:pt x="143154" y="387781"/>
                  </a:lnTo>
                  <a:lnTo>
                    <a:pt x="103327" y="366509"/>
                  </a:lnTo>
                  <a:lnTo>
                    <a:pt x="71589" y="334035"/>
                  </a:lnTo>
                  <a:lnTo>
                    <a:pt x="50533" y="292823"/>
                  </a:lnTo>
                  <a:lnTo>
                    <a:pt x="42748" y="245313"/>
                  </a:lnTo>
                  <a:lnTo>
                    <a:pt x="41046" y="236855"/>
                  </a:lnTo>
                  <a:lnTo>
                    <a:pt x="36436" y="230073"/>
                  </a:lnTo>
                  <a:lnTo>
                    <a:pt x="29629" y="225577"/>
                  </a:lnTo>
                  <a:lnTo>
                    <a:pt x="21374" y="223939"/>
                  </a:lnTo>
                  <a:lnTo>
                    <a:pt x="12915" y="225640"/>
                  </a:lnTo>
                  <a:lnTo>
                    <a:pt x="6134" y="230263"/>
                  </a:lnTo>
                  <a:lnTo>
                    <a:pt x="1638" y="237058"/>
                  </a:lnTo>
                  <a:lnTo>
                    <a:pt x="0" y="245313"/>
                  </a:lnTo>
                  <a:lnTo>
                    <a:pt x="7086" y="296291"/>
                  </a:lnTo>
                  <a:lnTo>
                    <a:pt x="26517" y="341718"/>
                  </a:lnTo>
                  <a:lnTo>
                    <a:pt x="56349" y="379933"/>
                  </a:lnTo>
                  <a:lnTo>
                    <a:pt x="94602" y="409295"/>
                  </a:lnTo>
                  <a:lnTo>
                    <a:pt x="139306" y="428129"/>
                  </a:lnTo>
                  <a:lnTo>
                    <a:pt x="188480" y="434771"/>
                  </a:lnTo>
                  <a:lnTo>
                    <a:pt x="231508" y="429615"/>
                  </a:lnTo>
                  <a:lnTo>
                    <a:pt x="271106" y="414972"/>
                  </a:lnTo>
                  <a:lnTo>
                    <a:pt x="306146" y="392061"/>
                  </a:lnTo>
                  <a:lnTo>
                    <a:pt x="335445" y="362077"/>
                  </a:lnTo>
                  <a:lnTo>
                    <a:pt x="357873" y="326250"/>
                  </a:lnTo>
                  <a:lnTo>
                    <a:pt x="372262" y="285788"/>
                  </a:lnTo>
                  <a:lnTo>
                    <a:pt x="377444" y="241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07615" y="4240899"/>
              <a:ext cx="233657" cy="170021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0240" rIns="0" bIns="0" rtlCol="0">
            <a:spAutoFit/>
          </a:bodyPr>
          <a:lstStyle/>
          <a:p>
            <a:pPr marL="8475345" marR="5080" indent="-1268095">
              <a:lnSpc>
                <a:spcPct val="115500"/>
              </a:lnSpc>
              <a:spcBef>
                <a:spcPts val="100"/>
              </a:spcBef>
            </a:pPr>
            <a:r>
              <a:rPr sz="3300" spc="140" dirty="0">
                <a:solidFill>
                  <a:srgbClr val="00A7A8"/>
                </a:solidFill>
                <a:latin typeface="Tahoma"/>
                <a:cs typeface="Tahoma"/>
              </a:rPr>
              <a:t>Une</a:t>
            </a:r>
            <a:r>
              <a:rPr sz="330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95" dirty="0">
                <a:solidFill>
                  <a:srgbClr val="00A7A8"/>
                </a:solidFill>
                <a:latin typeface="Tahoma"/>
                <a:cs typeface="Tahoma"/>
              </a:rPr>
              <a:t>nouvelle</a:t>
            </a:r>
            <a:r>
              <a:rPr sz="330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90" dirty="0">
                <a:solidFill>
                  <a:srgbClr val="00A7A8"/>
                </a:solidFill>
                <a:latin typeface="Tahoma"/>
                <a:cs typeface="Tahoma"/>
              </a:rPr>
              <a:t>identité</a:t>
            </a:r>
            <a:r>
              <a:rPr sz="330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95" dirty="0">
                <a:solidFill>
                  <a:srgbClr val="00A7A8"/>
                </a:solidFill>
                <a:latin typeface="Tahoma"/>
                <a:cs typeface="Tahoma"/>
              </a:rPr>
              <a:t>commune</a:t>
            </a:r>
            <a:r>
              <a:rPr sz="330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14" dirty="0">
                <a:solidFill>
                  <a:srgbClr val="00A7A8"/>
                </a:solidFill>
                <a:latin typeface="Tahoma"/>
                <a:cs typeface="Tahoma"/>
              </a:rPr>
              <a:t>pour</a:t>
            </a:r>
            <a:r>
              <a:rPr sz="330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00A7A8"/>
                </a:solidFill>
                <a:latin typeface="Tahoma"/>
                <a:cs typeface="Tahoma"/>
              </a:rPr>
              <a:t>les </a:t>
            </a:r>
            <a:r>
              <a:rPr sz="3300" spc="90" dirty="0">
                <a:solidFill>
                  <a:srgbClr val="00A7A8"/>
                </a:solidFill>
                <a:latin typeface="Tahoma"/>
                <a:cs typeface="Tahoma"/>
              </a:rPr>
              <a:t>opérateurs</a:t>
            </a:r>
            <a:r>
              <a:rPr sz="330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90" dirty="0">
                <a:solidFill>
                  <a:srgbClr val="00A7A8"/>
                </a:solidFill>
                <a:latin typeface="Tahoma"/>
                <a:cs typeface="Tahoma"/>
              </a:rPr>
              <a:t>régionaux</a:t>
            </a:r>
            <a:r>
              <a:rPr sz="3300" spc="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80" dirty="0">
                <a:solidFill>
                  <a:srgbClr val="00A7A8"/>
                </a:solidFill>
                <a:latin typeface="Tahoma"/>
                <a:cs typeface="Tahoma"/>
              </a:rPr>
              <a:t>du</a:t>
            </a:r>
            <a:r>
              <a:rPr sz="330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85" dirty="0">
                <a:solidFill>
                  <a:srgbClr val="00A7A8"/>
                </a:solidFill>
                <a:latin typeface="Tahoma"/>
                <a:cs typeface="Tahoma"/>
              </a:rPr>
              <a:t>CEP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15017" y="9711038"/>
            <a:ext cx="380365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29"/>
              </a:lnSpc>
            </a:pPr>
            <a:r>
              <a:rPr sz="2800" spc="-135" dirty="0">
                <a:solidFill>
                  <a:srgbClr val="323232"/>
                </a:solidFill>
                <a:latin typeface="Cambria"/>
                <a:cs typeface="Cambria"/>
              </a:rPr>
              <a:t>06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72850" y="4708932"/>
            <a:ext cx="4095750" cy="4759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23300"/>
              </a:lnSpc>
              <a:spcBef>
                <a:spcPts val="95"/>
              </a:spcBef>
            </a:pPr>
            <a:r>
              <a:rPr sz="3600" b="1" spc="140" dirty="0">
                <a:solidFill>
                  <a:srgbClr val="4432AA"/>
                </a:solidFill>
                <a:latin typeface="Cambria"/>
                <a:cs typeface="Cambria"/>
              </a:rPr>
              <a:t>Une</a:t>
            </a:r>
            <a:r>
              <a:rPr sz="3600" b="1" spc="14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60" dirty="0">
                <a:solidFill>
                  <a:srgbClr val="4432AA"/>
                </a:solidFill>
                <a:latin typeface="Cambria"/>
                <a:cs typeface="Cambria"/>
              </a:rPr>
              <a:t>action </a:t>
            </a:r>
            <a:r>
              <a:rPr sz="3600" b="1" spc="65" dirty="0">
                <a:solidFill>
                  <a:srgbClr val="4432AA"/>
                </a:solidFill>
                <a:latin typeface="Cambria"/>
                <a:cs typeface="Cambria"/>
              </a:rPr>
              <a:t>innovante</a:t>
            </a:r>
            <a:r>
              <a:rPr sz="3600" b="1" spc="17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-20" dirty="0">
                <a:solidFill>
                  <a:srgbClr val="4432AA"/>
                </a:solidFill>
                <a:latin typeface="Cambria"/>
                <a:cs typeface="Cambria"/>
              </a:rPr>
              <a:t>pour </a:t>
            </a:r>
            <a:r>
              <a:rPr sz="3600" b="1" spc="100" dirty="0">
                <a:solidFill>
                  <a:srgbClr val="4432AA"/>
                </a:solidFill>
                <a:latin typeface="Cambria"/>
                <a:cs typeface="Cambria"/>
              </a:rPr>
              <a:t>accompagner</a:t>
            </a:r>
            <a:r>
              <a:rPr sz="3600" b="1" spc="15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-25" dirty="0">
                <a:solidFill>
                  <a:srgbClr val="4432AA"/>
                </a:solidFill>
                <a:latin typeface="Cambria"/>
                <a:cs typeface="Cambria"/>
              </a:rPr>
              <a:t>les </a:t>
            </a:r>
            <a:r>
              <a:rPr sz="3600" b="1" spc="-10" dirty="0">
                <a:solidFill>
                  <a:srgbClr val="4432AA"/>
                </a:solidFill>
                <a:latin typeface="Cambria"/>
                <a:cs typeface="Cambria"/>
              </a:rPr>
              <a:t>travailleurs </a:t>
            </a:r>
            <a:r>
              <a:rPr sz="3600" b="1" spc="65" dirty="0">
                <a:solidFill>
                  <a:srgbClr val="4432AA"/>
                </a:solidFill>
                <a:latin typeface="Cambria"/>
                <a:cs typeface="Cambria"/>
              </a:rPr>
              <a:t>indépendants</a:t>
            </a:r>
            <a:r>
              <a:rPr sz="3600" b="1" spc="18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-20" dirty="0">
                <a:solidFill>
                  <a:srgbClr val="4432AA"/>
                </a:solidFill>
                <a:latin typeface="Cambria"/>
                <a:cs typeface="Cambria"/>
              </a:rPr>
              <a:t>vers </a:t>
            </a:r>
            <a:r>
              <a:rPr sz="3600" b="1" spc="60" dirty="0">
                <a:solidFill>
                  <a:srgbClr val="4432AA"/>
                </a:solidFill>
                <a:latin typeface="Cambria"/>
                <a:cs typeface="Cambria"/>
              </a:rPr>
              <a:t>une</a:t>
            </a:r>
            <a:r>
              <a:rPr sz="3600" b="1" spc="25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sortie</a:t>
            </a:r>
            <a:r>
              <a:rPr sz="3600" b="1" spc="254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35" dirty="0">
                <a:solidFill>
                  <a:srgbClr val="4432AA"/>
                </a:solidFill>
                <a:latin typeface="Cambria"/>
                <a:cs typeface="Cambria"/>
              </a:rPr>
              <a:t>durable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du</a:t>
            </a:r>
            <a:r>
              <a:rPr sz="3600" b="1" spc="18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70" dirty="0">
                <a:solidFill>
                  <a:srgbClr val="4432AA"/>
                </a:solidFill>
                <a:latin typeface="Cambria"/>
                <a:cs typeface="Cambria"/>
              </a:rPr>
              <a:t>RSA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8324" y="354122"/>
            <a:ext cx="2181224" cy="1048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91387" y="3376131"/>
            <a:ext cx="4629149" cy="2790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91413" y="6711424"/>
            <a:ext cx="4819649" cy="2838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5699" y="1225317"/>
            <a:ext cx="3600449" cy="18097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0771" y="3897403"/>
            <a:ext cx="5553074" cy="19621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2618" y="6953543"/>
            <a:ext cx="5581649" cy="14096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189" rIns="0" bIns="0" rtlCol="0">
            <a:spAutoFit/>
          </a:bodyPr>
          <a:lstStyle/>
          <a:p>
            <a:pPr marL="10574020" marR="5080" indent="-3604895">
              <a:lnSpc>
                <a:spcPct val="115500"/>
              </a:lnSpc>
              <a:spcBef>
                <a:spcPts val="100"/>
              </a:spcBef>
            </a:pPr>
            <a:r>
              <a:rPr sz="3300" spc="150" dirty="0">
                <a:solidFill>
                  <a:srgbClr val="00A7A8"/>
                </a:solidFill>
                <a:latin typeface="Tahoma"/>
                <a:cs typeface="Tahoma"/>
              </a:rPr>
              <a:t>Un</a:t>
            </a:r>
            <a:r>
              <a:rPr sz="3300" spc="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00A7A8"/>
                </a:solidFill>
                <a:latin typeface="Tahoma"/>
                <a:cs typeface="Tahoma"/>
              </a:rPr>
              <a:t>partenaire</a:t>
            </a:r>
            <a:r>
              <a:rPr sz="3300" spc="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95" dirty="0">
                <a:solidFill>
                  <a:srgbClr val="00A7A8"/>
                </a:solidFill>
                <a:latin typeface="Tahoma"/>
                <a:cs typeface="Tahoma"/>
              </a:rPr>
              <a:t>stratégique</a:t>
            </a:r>
            <a:r>
              <a:rPr sz="3300" spc="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30" dirty="0">
                <a:solidFill>
                  <a:srgbClr val="00A7A8"/>
                </a:solidFill>
                <a:latin typeface="Tahoma"/>
                <a:cs typeface="Tahoma"/>
              </a:rPr>
              <a:t>des</a:t>
            </a:r>
            <a:r>
              <a:rPr sz="3300" spc="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10" dirty="0">
                <a:solidFill>
                  <a:srgbClr val="00A7A8"/>
                </a:solidFill>
                <a:latin typeface="Tahoma"/>
                <a:cs typeface="Tahoma"/>
              </a:rPr>
              <a:t>cadres</a:t>
            </a:r>
            <a:r>
              <a:rPr sz="3300" spc="1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90" dirty="0">
                <a:solidFill>
                  <a:srgbClr val="00A7A8"/>
                </a:solidFill>
                <a:latin typeface="Tahoma"/>
                <a:cs typeface="Tahoma"/>
              </a:rPr>
              <a:t>et</a:t>
            </a:r>
            <a:r>
              <a:rPr sz="3300" spc="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05" dirty="0">
                <a:solidFill>
                  <a:srgbClr val="00A7A8"/>
                </a:solidFill>
                <a:latin typeface="Tahoma"/>
                <a:cs typeface="Tahoma"/>
              </a:rPr>
              <a:t>des </a:t>
            </a:r>
            <a:r>
              <a:rPr sz="3300" spc="70" dirty="0">
                <a:solidFill>
                  <a:srgbClr val="00A7A8"/>
                </a:solidFill>
                <a:latin typeface="Tahoma"/>
                <a:cs typeface="Tahoma"/>
              </a:rPr>
              <a:t>entreprises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24289" y="4784364"/>
            <a:ext cx="4866640" cy="4083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3300"/>
              </a:lnSpc>
              <a:spcBef>
                <a:spcPts val="95"/>
              </a:spcBef>
            </a:pPr>
            <a:r>
              <a:rPr sz="3600" b="1" spc="60" dirty="0">
                <a:solidFill>
                  <a:srgbClr val="4432AA"/>
                </a:solidFill>
                <a:latin typeface="Cambria"/>
                <a:cs typeface="Cambria"/>
              </a:rPr>
              <a:t>Festival</a:t>
            </a:r>
            <a:r>
              <a:rPr sz="3600" b="1" spc="15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de</a:t>
            </a:r>
            <a:r>
              <a:rPr sz="3600" b="1" spc="16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60" dirty="0">
                <a:solidFill>
                  <a:srgbClr val="4432AA"/>
                </a:solidFill>
                <a:latin typeface="Cambria"/>
                <a:cs typeface="Cambria"/>
              </a:rPr>
              <a:t>l’Élan</a:t>
            </a:r>
            <a:r>
              <a:rPr sz="3600" b="1" spc="16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Pro</a:t>
            </a:r>
            <a:r>
              <a:rPr sz="3600" b="1" spc="16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10" dirty="0">
                <a:solidFill>
                  <a:srgbClr val="4432AA"/>
                </a:solidFill>
                <a:latin typeface="Cambria"/>
                <a:cs typeface="Cambria"/>
              </a:rPr>
              <a:t>: </a:t>
            </a:r>
            <a:r>
              <a:rPr sz="3600" b="1" spc="185" dirty="0">
                <a:solidFill>
                  <a:srgbClr val="4432AA"/>
                </a:solidFill>
                <a:latin typeface="Cambria"/>
                <a:cs typeface="Cambria"/>
              </a:rPr>
              <a:t>Un</a:t>
            </a:r>
            <a:r>
              <a:rPr sz="3600" b="1" spc="14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90" dirty="0">
                <a:solidFill>
                  <a:srgbClr val="4432AA"/>
                </a:solidFill>
                <a:latin typeface="Cambria"/>
                <a:cs typeface="Cambria"/>
              </a:rPr>
              <a:t>accompagnement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des</a:t>
            </a:r>
            <a:r>
              <a:rPr sz="3600" b="1" spc="21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45" dirty="0">
                <a:solidFill>
                  <a:srgbClr val="4432AA"/>
                </a:solidFill>
                <a:latin typeface="Cambria"/>
                <a:cs typeface="Cambria"/>
              </a:rPr>
              <a:t>salariés</a:t>
            </a:r>
            <a:r>
              <a:rPr sz="3600" b="1" spc="21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55" dirty="0">
                <a:solidFill>
                  <a:srgbClr val="4432AA"/>
                </a:solidFill>
                <a:latin typeface="Cambria"/>
                <a:cs typeface="Cambria"/>
              </a:rPr>
              <a:t>cadres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tout</a:t>
            </a:r>
            <a:r>
              <a:rPr sz="3600" b="1" spc="19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au</a:t>
            </a:r>
            <a:r>
              <a:rPr sz="3600" b="1" spc="19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80" dirty="0">
                <a:solidFill>
                  <a:srgbClr val="4432AA"/>
                </a:solidFill>
                <a:latin typeface="Cambria"/>
                <a:cs typeface="Cambria"/>
              </a:rPr>
              <a:t>long</a:t>
            </a:r>
            <a:r>
              <a:rPr sz="3600" b="1" spc="19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de</a:t>
            </a:r>
            <a:r>
              <a:rPr sz="3600" b="1" spc="19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-20" dirty="0">
                <a:solidFill>
                  <a:srgbClr val="4432AA"/>
                </a:solidFill>
                <a:latin typeface="Cambria"/>
                <a:cs typeface="Cambria"/>
              </a:rPr>
              <a:t>leur </a:t>
            </a:r>
            <a:r>
              <a:rPr sz="3600" b="1" spc="55" dirty="0">
                <a:solidFill>
                  <a:srgbClr val="4432AA"/>
                </a:solidFill>
                <a:latin typeface="Cambria"/>
                <a:cs typeface="Cambria"/>
              </a:rPr>
              <a:t>parcours </a:t>
            </a:r>
            <a:r>
              <a:rPr sz="3600" b="1" spc="60" dirty="0">
                <a:solidFill>
                  <a:srgbClr val="4432AA"/>
                </a:solidFill>
                <a:latin typeface="Cambria"/>
                <a:cs typeface="Cambria"/>
              </a:rPr>
              <a:t>professionnel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833082" y="3639509"/>
            <a:ext cx="971550" cy="971550"/>
            <a:chOff x="9833082" y="3639509"/>
            <a:chExt cx="971550" cy="971550"/>
          </a:xfrm>
        </p:grpSpPr>
        <p:sp>
          <p:nvSpPr>
            <p:cNvPr id="11" name="object 11"/>
            <p:cNvSpPr/>
            <p:nvPr/>
          </p:nvSpPr>
          <p:spPr>
            <a:xfrm>
              <a:off x="9833082" y="3639509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8160" y="969210"/>
                  </a:lnTo>
                  <a:lnTo>
                    <a:pt x="391004" y="962215"/>
                  </a:lnTo>
                  <a:lnTo>
                    <a:pt x="344761" y="950632"/>
                  </a:lnTo>
                  <a:lnTo>
                    <a:pt x="299876" y="934572"/>
                  </a:lnTo>
                  <a:lnTo>
                    <a:pt x="256782" y="914190"/>
                  </a:lnTo>
                  <a:lnTo>
                    <a:pt x="215892" y="889682"/>
                  </a:lnTo>
                  <a:lnTo>
                    <a:pt x="177602" y="861284"/>
                  </a:lnTo>
                  <a:lnTo>
                    <a:pt x="142280" y="829269"/>
                  </a:lnTo>
                  <a:lnTo>
                    <a:pt x="110265" y="793947"/>
                  </a:lnTo>
                  <a:lnTo>
                    <a:pt x="81867" y="755656"/>
                  </a:lnTo>
                  <a:lnTo>
                    <a:pt x="57359" y="714767"/>
                  </a:lnTo>
                  <a:lnTo>
                    <a:pt x="36977" y="671672"/>
                  </a:lnTo>
                  <a:lnTo>
                    <a:pt x="20917" y="626787"/>
                  </a:lnTo>
                  <a:lnTo>
                    <a:pt x="9334" y="580544"/>
                  </a:lnTo>
                  <a:lnTo>
                    <a:pt x="2339" y="533389"/>
                  </a:lnTo>
                  <a:lnTo>
                    <a:pt x="0" y="485774"/>
                  </a:lnTo>
                  <a:lnTo>
                    <a:pt x="146" y="473849"/>
                  </a:lnTo>
                  <a:lnTo>
                    <a:pt x="3653" y="426307"/>
                  </a:lnTo>
                  <a:lnTo>
                    <a:pt x="11803" y="379337"/>
                  </a:lnTo>
                  <a:lnTo>
                    <a:pt x="24518" y="333392"/>
                  </a:lnTo>
                  <a:lnTo>
                    <a:pt x="41676" y="288915"/>
                  </a:lnTo>
                  <a:lnTo>
                    <a:pt x="63110" y="246334"/>
                  </a:lnTo>
                  <a:lnTo>
                    <a:pt x="88614" y="206058"/>
                  </a:lnTo>
                  <a:lnTo>
                    <a:pt x="117944" y="168477"/>
                  </a:lnTo>
                  <a:lnTo>
                    <a:pt x="150815" y="133951"/>
                  </a:lnTo>
                  <a:lnTo>
                    <a:pt x="186913" y="102813"/>
                  </a:lnTo>
                  <a:lnTo>
                    <a:pt x="225889" y="75364"/>
                  </a:lnTo>
                  <a:lnTo>
                    <a:pt x="267368" y="51867"/>
                  </a:lnTo>
                  <a:lnTo>
                    <a:pt x="310950" y="32548"/>
                  </a:lnTo>
                  <a:lnTo>
                    <a:pt x="356215" y="17595"/>
                  </a:lnTo>
                  <a:lnTo>
                    <a:pt x="402729" y="7150"/>
                  </a:lnTo>
                  <a:lnTo>
                    <a:pt x="450042" y="1315"/>
                  </a:lnTo>
                  <a:lnTo>
                    <a:pt x="485774" y="0"/>
                  </a:lnTo>
                  <a:lnTo>
                    <a:pt x="497700" y="146"/>
                  </a:lnTo>
                  <a:lnTo>
                    <a:pt x="545242" y="3653"/>
                  </a:lnTo>
                  <a:lnTo>
                    <a:pt x="592212" y="11803"/>
                  </a:lnTo>
                  <a:lnTo>
                    <a:pt x="638157" y="24518"/>
                  </a:lnTo>
                  <a:lnTo>
                    <a:pt x="682634" y="41676"/>
                  </a:lnTo>
                  <a:lnTo>
                    <a:pt x="725215" y="63110"/>
                  </a:lnTo>
                  <a:lnTo>
                    <a:pt x="765491" y="88614"/>
                  </a:lnTo>
                  <a:lnTo>
                    <a:pt x="803072" y="117944"/>
                  </a:lnTo>
                  <a:lnTo>
                    <a:pt x="837598" y="150815"/>
                  </a:lnTo>
                  <a:lnTo>
                    <a:pt x="868736" y="186913"/>
                  </a:lnTo>
                  <a:lnTo>
                    <a:pt x="896185" y="225889"/>
                  </a:lnTo>
                  <a:lnTo>
                    <a:pt x="919682" y="267368"/>
                  </a:lnTo>
                  <a:lnTo>
                    <a:pt x="939000" y="310950"/>
                  </a:lnTo>
                  <a:lnTo>
                    <a:pt x="953954" y="356215"/>
                  </a:lnTo>
                  <a:lnTo>
                    <a:pt x="964398" y="402729"/>
                  </a:lnTo>
                  <a:lnTo>
                    <a:pt x="970234" y="450042"/>
                  </a:lnTo>
                  <a:lnTo>
                    <a:pt x="971549" y="485774"/>
                  </a:lnTo>
                  <a:lnTo>
                    <a:pt x="971403" y="497700"/>
                  </a:lnTo>
                  <a:lnTo>
                    <a:pt x="967896" y="545242"/>
                  </a:lnTo>
                  <a:lnTo>
                    <a:pt x="959746" y="592212"/>
                  </a:lnTo>
                  <a:lnTo>
                    <a:pt x="947031" y="638157"/>
                  </a:lnTo>
                  <a:lnTo>
                    <a:pt x="929873" y="682634"/>
                  </a:lnTo>
                  <a:lnTo>
                    <a:pt x="908439" y="725215"/>
                  </a:lnTo>
                  <a:lnTo>
                    <a:pt x="882935" y="765491"/>
                  </a:lnTo>
                  <a:lnTo>
                    <a:pt x="853605" y="803072"/>
                  </a:lnTo>
                  <a:lnTo>
                    <a:pt x="820734" y="837598"/>
                  </a:lnTo>
                  <a:lnTo>
                    <a:pt x="784636" y="868736"/>
                  </a:lnTo>
                  <a:lnTo>
                    <a:pt x="745660" y="896185"/>
                  </a:lnTo>
                  <a:lnTo>
                    <a:pt x="704181" y="919682"/>
                  </a:lnTo>
                  <a:lnTo>
                    <a:pt x="660599" y="939000"/>
                  </a:lnTo>
                  <a:lnTo>
                    <a:pt x="615333" y="953954"/>
                  </a:lnTo>
                  <a:lnTo>
                    <a:pt x="568820" y="964398"/>
                  </a:lnTo>
                  <a:lnTo>
                    <a:pt x="521507" y="97023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78A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36683" y="3843539"/>
              <a:ext cx="377825" cy="434975"/>
            </a:xfrm>
            <a:custGeom>
              <a:avLst/>
              <a:gdLst/>
              <a:ahLst/>
              <a:cxnLst/>
              <a:rect l="l" t="t" r="r" b="b"/>
              <a:pathLst>
                <a:path w="377825" h="434975">
                  <a:moveTo>
                    <a:pt x="291465" y="68008"/>
                  </a:moveTo>
                  <a:lnTo>
                    <a:pt x="286105" y="41605"/>
                  </a:lnTo>
                  <a:lnTo>
                    <a:pt x="271487" y="19977"/>
                  </a:lnTo>
                  <a:lnTo>
                    <a:pt x="249859" y="5372"/>
                  </a:lnTo>
                  <a:lnTo>
                    <a:pt x="223456" y="0"/>
                  </a:lnTo>
                  <a:lnTo>
                    <a:pt x="153987" y="0"/>
                  </a:lnTo>
                  <a:lnTo>
                    <a:pt x="127584" y="5372"/>
                  </a:lnTo>
                  <a:lnTo>
                    <a:pt x="105956" y="19977"/>
                  </a:lnTo>
                  <a:lnTo>
                    <a:pt x="91351" y="41605"/>
                  </a:lnTo>
                  <a:lnTo>
                    <a:pt x="85979" y="68008"/>
                  </a:lnTo>
                  <a:lnTo>
                    <a:pt x="85979" y="284175"/>
                  </a:lnTo>
                  <a:lnTo>
                    <a:pt x="91351" y="310591"/>
                  </a:lnTo>
                  <a:lnTo>
                    <a:pt x="105956" y="332206"/>
                  </a:lnTo>
                  <a:lnTo>
                    <a:pt x="127584" y="346824"/>
                  </a:lnTo>
                  <a:lnTo>
                    <a:pt x="153987" y="352183"/>
                  </a:lnTo>
                  <a:lnTo>
                    <a:pt x="223456" y="352183"/>
                  </a:lnTo>
                  <a:lnTo>
                    <a:pt x="249859" y="346824"/>
                  </a:lnTo>
                  <a:lnTo>
                    <a:pt x="271487" y="332206"/>
                  </a:lnTo>
                  <a:lnTo>
                    <a:pt x="286105" y="310591"/>
                  </a:lnTo>
                  <a:lnTo>
                    <a:pt x="291465" y="284175"/>
                  </a:lnTo>
                  <a:lnTo>
                    <a:pt x="291465" y="68008"/>
                  </a:lnTo>
                  <a:close/>
                </a:path>
                <a:path w="377825" h="434975">
                  <a:moveTo>
                    <a:pt x="377444" y="241922"/>
                  </a:moveTo>
                  <a:lnTo>
                    <a:pt x="375754" y="234188"/>
                  </a:lnTo>
                  <a:lnTo>
                    <a:pt x="371132" y="228561"/>
                  </a:lnTo>
                  <a:lnTo>
                    <a:pt x="364337" y="225107"/>
                  </a:lnTo>
                  <a:lnTo>
                    <a:pt x="356069" y="223939"/>
                  </a:lnTo>
                  <a:lnTo>
                    <a:pt x="347814" y="225336"/>
                  </a:lnTo>
                  <a:lnTo>
                    <a:pt x="341020" y="229285"/>
                  </a:lnTo>
                  <a:lnTo>
                    <a:pt x="336397" y="235419"/>
                  </a:lnTo>
                  <a:lnTo>
                    <a:pt x="334695" y="243370"/>
                  </a:lnTo>
                  <a:lnTo>
                    <a:pt x="326859" y="290156"/>
                  </a:lnTo>
                  <a:lnTo>
                    <a:pt x="305689" y="331736"/>
                  </a:lnTo>
                  <a:lnTo>
                    <a:pt x="273812" y="365125"/>
                  </a:lnTo>
                  <a:lnTo>
                    <a:pt x="233857" y="387350"/>
                  </a:lnTo>
                  <a:lnTo>
                    <a:pt x="188480" y="395427"/>
                  </a:lnTo>
                  <a:lnTo>
                    <a:pt x="143154" y="387781"/>
                  </a:lnTo>
                  <a:lnTo>
                    <a:pt x="103327" y="366509"/>
                  </a:lnTo>
                  <a:lnTo>
                    <a:pt x="71589" y="334035"/>
                  </a:lnTo>
                  <a:lnTo>
                    <a:pt x="50533" y="292823"/>
                  </a:lnTo>
                  <a:lnTo>
                    <a:pt x="42748" y="245313"/>
                  </a:lnTo>
                  <a:lnTo>
                    <a:pt x="41046" y="236855"/>
                  </a:lnTo>
                  <a:lnTo>
                    <a:pt x="36436" y="230073"/>
                  </a:lnTo>
                  <a:lnTo>
                    <a:pt x="29629" y="225577"/>
                  </a:lnTo>
                  <a:lnTo>
                    <a:pt x="21374" y="223939"/>
                  </a:lnTo>
                  <a:lnTo>
                    <a:pt x="12915" y="225640"/>
                  </a:lnTo>
                  <a:lnTo>
                    <a:pt x="6134" y="230263"/>
                  </a:lnTo>
                  <a:lnTo>
                    <a:pt x="1638" y="237058"/>
                  </a:lnTo>
                  <a:lnTo>
                    <a:pt x="0" y="245313"/>
                  </a:lnTo>
                  <a:lnTo>
                    <a:pt x="7086" y="296291"/>
                  </a:lnTo>
                  <a:lnTo>
                    <a:pt x="26517" y="341718"/>
                  </a:lnTo>
                  <a:lnTo>
                    <a:pt x="56349" y="379933"/>
                  </a:lnTo>
                  <a:lnTo>
                    <a:pt x="94602" y="409295"/>
                  </a:lnTo>
                  <a:lnTo>
                    <a:pt x="139306" y="428129"/>
                  </a:lnTo>
                  <a:lnTo>
                    <a:pt x="188480" y="434771"/>
                  </a:lnTo>
                  <a:lnTo>
                    <a:pt x="231508" y="429615"/>
                  </a:lnTo>
                  <a:lnTo>
                    <a:pt x="271106" y="414972"/>
                  </a:lnTo>
                  <a:lnTo>
                    <a:pt x="306146" y="392061"/>
                  </a:lnTo>
                  <a:lnTo>
                    <a:pt x="335445" y="362077"/>
                  </a:lnTo>
                  <a:lnTo>
                    <a:pt x="357873" y="326250"/>
                  </a:lnTo>
                  <a:lnTo>
                    <a:pt x="372262" y="285788"/>
                  </a:lnTo>
                  <a:lnTo>
                    <a:pt x="377444" y="241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07615" y="4240899"/>
              <a:ext cx="233657" cy="17002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7715017" y="9711038"/>
            <a:ext cx="380365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29"/>
              </a:lnSpc>
            </a:pPr>
            <a:r>
              <a:rPr sz="2800" spc="-135" dirty="0">
                <a:solidFill>
                  <a:srgbClr val="323232"/>
                </a:solidFill>
                <a:latin typeface="Cambria"/>
                <a:cs typeface="Cambria"/>
              </a:rPr>
              <a:t>07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14538" y="308485"/>
            <a:ext cx="2276474" cy="14382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044" y="1628125"/>
            <a:ext cx="4048124" cy="1600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770" y="4007768"/>
            <a:ext cx="5972174" cy="19907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1500" y="6911619"/>
            <a:ext cx="5943599" cy="1638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90684" y="4151257"/>
            <a:ext cx="4143374" cy="24479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64694" y="7069804"/>
            <a:ext cx="3924299" cy="26765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8612" y="2064696"/>
            <a:ext cx="9344660" cy="176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500"/>
              </a:lnSpc>
              <a:spcBef>
                <a:spcPts val="100"/>
              </a:spcBef>
            </a:pPr>
            <a:r>
              <a:rPr sz="3300" spc="140" dirty="0">
                <a:solidFill>
                  <a:srgbClr val="00A7A8"/>
                </a:solidFill>
                <a:latin typeface="Tahoma"/>
                <a:cs typeface="Tahoma"/>
              </a:rPr>
              <a:t>Une</a:t>
            </a:r>
            <a:r>
              <a:rPr sz="330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70" dirty="0">
                <a:solidFill>
                  <a:srgbClr val="00A7A8"/>
                </a:solidFill>
                <a:latin typeface="Tahoma"/>
                <a:cs typeface="Tahoma"/>
              </a:rPr>
              <a:t>expertise</a:t>
            </a:r>
            <a:r>
              <a:rPr sz="330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10" dirty="0">
                <a:solidFill>
                  <a:srgbClr val="00A7A8"/>
                </a:solidFill>
                <a:latin typeface="Tahoma"/>
                <a:cs typeface="Tahoma"/>
              </a:rPr>
              <a:t>ciblée</a:t>
            </a:r>
            <a:r>
              <a:rPr sz="330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05" dirty="0">
                <a:solidFill>
                  <a:srgbClr val="00A7A8"/>
                </a:solidFill>
                <a:latin typeface="Tahoma"/>
                <a:cs typeface="Tahoma"/>
              </a:rPr>
              <a:t>au</a:t>
            </a:r>
            <a:r>
              <a:rPr sz="330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80" dirty="0">
                <a:solidFill>
                  <a:srgbClr val="00A7A8"/>
                </a:solidFill>
                <a:latin typeface="Tahoma"/>
                <a:cs typeface="Tahoma"/>
              </a:rPr>
              <a:t>service</a:t>
            </a:r>
            <a:r>
              <a:rPr sz="3300" spc="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05" dirty="0">
                <a:solidFill>
                  <a:srgbClr val="00A7A8"/>
                </a:solidFill>
                <a:latin typeface="Tahoma"/>
                <a:cs typeface="Tahoma"/>
              </a:rPr>
              <a:t>des </a:t>
            </a:r>
            <a:r>
              <a:rPr sz="3300" spc="100" dirty="0">
                <a:solidFill>
                  <a:srgbClr val="00A7A8"/>
                </a:solidFill>
                <a:latin typeface="Tahoma"/>
                <a:cs typeface="Tahoma"/>
              </a:rPr>
              <a:t>parcours</a:t>
            </a:r>
            <a:r>
              <a:rPr sz="330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85" dirty="0">
                <a:solidFill>
                  <a:srgbClr val="00A7A8"/>
                </a:solidFill>
                <a:latin typeface="Tahoma"/>
                <a:cs typeface="Tahoma"/>
              </a:rPr>
              <a:t>professionnels</a:t>
            </a:r>
            <a:r>
              <a:rPr sz="3300" spc="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30" dirty="0">
                <a:solidFill>
                  <a:srgbClr val="00A7A8"/>
                </a:solidFill>
                <a:latin typeface="Tahoma"/>
                <a:cs typeface="Tahoma"/>
              </a:rPr>
              <a:t>des</a:t>
            </a:r>
            <a:r>
              <a:rPr sz="3300" spc="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10" dirty="0">
                <a:solidFill>
                  <a:srgbClr val="00A7A8"/>
                </a:solidFill>
                <a:latin typeface="Tahoma"/>
                <a:cs typeface="Tahoma"/>
              </a:rPr>
              <a:t>personnes</a:t>
            </a:r>
            <a:r>
              <a:rPr sz="3300" spc="1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10" dirty="0">
                <a:solidFill>
                  <a:srgbClr val="00A7A8"/>
                </a:solidFill>
                <a:latin typeface="Tahoma"/>
                <a:cs typeface="Tahoma"/>
              </a:rPr>
              <a:t>en </a:t>
            </a:r>
            <a:r>
              <a:rPr sz="3300" spc="75" dirty="0">
                <a:solidFill>
                  <a:srgbClr val="00A7A8"/>
                </a:solidFill>
                <a:latin typeface="Tahoma"/>
                <a:cs typeface="Tahoma"/>
              </a:rPr>
              <a:t>situation</a:t>
            </a:r>
            <a:r>
              <a:rPr sz="330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65" dirty="0">
                <a:solidFill>
                  <a:srgbClr val="00A7A8"/>
                </a:solidFill>
                <a:latin typeface="Tahoma"/>
                <a:cs typeface="Tahoma"/>
              </a:rPr>
              <a:t>de</a:t>
            </a:r>
            <a:r>
              <a:rPr sz="330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00A7A8"/>
                </a:solidFill>
                <a:latin typeface="Tahoma"/>
                <a:cs typeface="Tahoma"/>
              </a:rPr>
              <a:t>handicap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2259" y="4934565"/>
            <a:ext cx="5050155" cy="4759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3300"/>
              </a:lnSpc>
              <a:spcBef>
                <a:spcPts val="95"/>
              </a:spcBef>
            </a:pPr>
            <a:r>
              <a:rPr sz="3600" b="1" spc="140" dirty="0">
                <a:solidFill>
                  <a:srgbClr val="4432AA"/>
                </a:solidFill>
                <a:latin typeface="Cambria"/>
                <a:cs typeface="Cambria"/>
              </a:rPr>
              <a:t>Une</a:t>
            </a:r>
            <a:r>
              <a:rPr sz="3600" b="1" spc="14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60" dirty="0">
                <a:solidFill>
                  <a:srgbClr val="4432AA"/>
                </a:solidFill>
                <a:latin typeface="Cambria"/>
                <a:cs typeface="Cambria"/>
              </a:rPr>
              <a:t>rencontre </a:t>
            </a:r>
            <a:r>
              <a:rPr sz="3600" b="1" spc="50" dirty="0" err="1">
                <a:solidFill>
                  <a:srgbClr val="4432AA"/>
                </a:solidFill>
                <a:latin typeface="Cambria"/>
                <a:cs typeface="Cambria"/>
              </a:rPr>
              <a:t>stratégique</a:t>
            </a:r>
            <a:r>
              <a:rPr sz="3600" b="1" spc="15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-20" dirty="0">
                <a:solidFill>
                  <a:srgbClr val="4432AA"/>
                </a:solidFill>
                <a:latin typeface="Cambria"/>
                <a:cs typeface="Cambria"/>
              </a:rPr>
              <a:t>pour</a:t>
            </a:r>
            <a:r>
              <a:rPr lang="fr-FR" sz="3600" b="1" spc="-2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75" dirty="0" err="1">
                <a:solidFill>
                  <a:srgbClr val="4432AA"/>
                </a:solidFill>
                <a:latin typeface="Cambria"/>
                <a:cs typeface="Cambria"/>
              </a:rPr>
              <a:t>renforcer</a:t>
            </a:r>
            <a:r>
              <a:rPr sz="3600" b="1" spc="17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l</a:t>
            </a:r>
            <a:r>
              <a:rPr lang="fr-FR" sz="3600" b="1" dirty="0">
                <a:solidFill>
                  <a:srgbClr val="4432AA"/>
                </a:solidFill>
                <a:latin typeface="Cambria"/>
                <a:cs typeface="Cambria"/>
              </a:rPr>
              <a:t>e</a:t>
            </a:r>
            <a:r>
              <a:rPr sz="3600" b="1" spc="17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60" dirty="0">
                <a:solidFill>
                  <a:srgbClr val="4432AA"/>
                </a:solidFill>
                <a:latin typeface="Cambria"/>
                <a:cs typeface="Cambria"/>
              </a:rPr>
              <a:t>maintien </a:t>
            </a:r>
            <a:r>
              <a:rPr sz="3600" b="1" spc="55" dirty="0">
                <a:solidFill>
                  <a:srgbClr val="4432AA"/>
                </a:solidFill>
                <a:latin typeface="Cambria"/>
                <a:cs typeface="Cambria"/>
              </a:rPr>
              <a:t>en</a:t>
            </a:r>
            <a:r>
              <a:rPr sz="3600" b="1" spc="15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60" dirty="0">
                <a:solidFill>
                  <a:srgbClr val="4432AA"/>
                </a:solidFill>
                <a:latin typeface="Cambria"/>
                <a:cs typeface="Cambria"/>
              </a:rPr>
              <a:t>emploi</a:t>
            </a:r>
            <a:r>
              <a:rPr sz="3600" b="1" spc="15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-25" dirty="0">
                <a:solidFill>
                  <a:srgbClr val="4432AA"/>
                </a:solidFill>
                <a:latin typeface="Cambria"/>
                <a:cs typeface="Cambria"/>
              </a:rPr>
              <a:t>des </a:t>
            </a:r>
            <a:r>
              <a:rPr sz="3600" b="1" spc="70" dirty="0">
                <a:solidFill>
                  <a:srgbClr val="4432AA"/>
                </a:solidFill>
                <a:latin typeface="Cambria"/>
                <a:cs typeface="Cambria"/>
              </a:rPr>
              <a:t>personnes</a:t>
            </a:r>
            <a:r>
              <a:rPr sz="3600" b="1" spc="15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55" dirty="0">
                <a:solidFill>
                  <a:srgbClr val="4432AA"/>
                </a:solidFill>
                <a:latin typeface="Cambria"/>
                <a:cs typeface="Cambria"/>
              </a:rPr>
              <a:t>en</a:t>
            </a:r>
            <a:r>
              <a:rPr sz="3600" b="1" spc="15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40" dirty="0">
                <a:solidFill>
                  <a:srgbClr val="4432AA"/>
                </a:solidFill>
                <a:latin typeface="Cambria"/>
                <a:cs typeface="Cambria"/>
              </a:rPr>
              <a:t>situation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de</a:t>
            </a:r>
            <a:r>
              <a:rPr sz="3600" b="1" spc="15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85" dirty="0">
                <a:solidFill>
                  <a:srgbClr val="4432AA"/>
                </a:solidFill>
                <a:latin typeface="Cambria"/>
                <a:cs typeface="Cambria"/>
              </a:rPr>
              <a:t>handicap</a:t>
            </a:r>
            <a:r>
              <a:rPr sz="3600" b="1" spc="15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60" dirty="0">
                <a:solidFill>
                  <a:srgbClr val="4432AA"/>
                </a:solidFill>
                <a:latin typeface="Cambria"/>
                <a:cs typeface="Cambria"/>
              </a:rPr>
              <a:t>dans</a:t>
            </a:r>
            <a:r>
              <a:rPr sz="3600" b="1" spc="15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-25" dirty="0">
                <a:solidFill>
                  <a:srgbClr val="4432AA"/>
                </a:solidFill>
                <a:latin typeface="Cambria"/>
                <a:cs typeface="Cambria"/>
              </a:rPr>
              <a:t>la </a:t>
            </a:r>
            <a:r>
              <a:rPr sz="3600" b="1" spc="85" dirty="0">
                <a:solidFill>
                  <a:srgbClr val="4432AA"/>
                </a:solidFill>
                <a:latin typeface="Cambria"/>
                <a:cs typeface="Cambria"/>
              </a:rPr>
              <a:t>Somme</a:t>
            </a:r>
            <a:endParaRPr sz="3600" dirty="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866591" y="4007768"/>
            <a:ext cx="971550" cy="971550"/>
            <a:chOff x="9866591" y="4007768"/>
            <a:chExt cx="971550" cy="971550"/>
          </a:xfrm>
        </p:grpSpPr>
        <p:sp>
          <p:nvSpPr>
            <p:cNvPr id="11" name="object 11"/>
            <p:cNvSpPr/>
            <p:nvPr/>
          </p:nvSpPr>
          <p:spPr>
            <a:xfrm>
              <a:off x="9866591" y="4007768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8160" y="969210"/>
                  </a:lnTo>
                  <a:lnTo>
                    <a:pt x="391004" y="962215"/>
                  </a:lnTo>
                  <a:lnTo>
                    <a:pt x="344761" y="950632"/>
                  </a:lnTo>
                  <a:lnTo>
                    <a:pt x="299876" y="934572"/>
                  </a:lnTo>
                  <a:lnTo>
                    <a:pt x="256782" y="914190"/>
                  </a:lnTo>
                  <a:lnTo>
                    <a:pt x="215892" y="889682"/>
                  </a:lnTo>
                  <a:lnTo>
                    <a:pt x="177602" y="861284"/>
                  </a:lnTo>
                  <a:lnTo>
                    <a:pt x="142280" y="829269"/>
                  </a:lnTo>
                  <a:lnTo>
                    <a:pt x="110265" y="793947"/>
                  </a:lnTo>
                  <a:lnTo>
                    <a:pt x="81867" y="755656"/>
                  </a:lnTo>
                  <a:lnTo>
                    <a:pt x="57359" y="714767"/>
                  </a:lnTo>
                  <a:lnTo>
                    <a:pt x="36977" y="671672"/>
                  </a:lnTo>
                  <a:lnTo>
                    <a:pt x="20917" y="626787"/>
                  </a:lnTo>
                  <a:lnTo>
                    <a:pt x="9334" y="580544"/>
                  </a:lnTo>
                  <a:lnTo>
                    <a:pt x="2339" y="533389"/>
                  </a:lnTo>
                  <a:lnTo>
                    <a:pt x="0" y="485774"/>
                  </a:lnTo>
                  <a:lnTo>
                    <a:pt x="146" y="473849"/>
                  </a:lnTo>
                  <a:lnTo>
                    <a:pt x="3653" y="426307"/>
                  </a:lnTo>
                  <a:lnTo>
                    <a:pt x="11803" y="379337"/>
                  </a:lnTo>
                  <a:lnTo>
                    <a:pt x="24518" y="333392"/>
                  </a:lnTo>
                  <a:lnTo>
                    <a:pt x="41676" y="288915"/>
                  </a:lnTo>
                  <a:lnTo>
                    <a:pt x="63110" y="246334"/>
                  </a:lnTo>
                  <a:lnTo>
                    <a:pt x="88614" y="206058"/>
                  </a:lnTo>
                  <a:lnTo>
                    <a:pt x="117944" y="168477"/>
                  </a:lnTo>
                  <a:lnTo>
                    <a:pt x="150815" y="133951"/>
                  </a:lnTo>
                  <a:lnTo>
                    <a:pt x="186913" y="102813"/>
                  </a:lnTo>
                  <a:lnTo>
                    <a:pt x="225889" y="75364"/>
                  </a:lnTo>
                  <a:lnTo>
                    <a:pt x="267368" y="51867"/>
                  </a:lnTo>
                  <a:lnTo>
                    <a:pt x="310950" y="32548"/>
                  </a:lnTo>
                  <a:lnTo>
                    <a:pt x="356215" y="17595"/>
                  </a:lnTo>
                  <a:lnTo>
                    <a:pt x="402729" y="7150"/>
                  </a:lnTo>
                  <a:lnTo>
                    <a:pt x="450042" y="1315"/>
                  </a:lnTo>
                  <a:lnTo>
                    <a:pt x="485774" y="0"/>
                  </a:lnTo>
                  <a:lnTo>
                    <a:pt x="497700" y="146"/>
                  </a:lnTo>
                  <a:lnTo>
                    <a:pt x="545242" y="3653"/>
                  </a:lnTo>
                  <a:lnTo>
                    <a:pt x="592212" y="11803"/>
                  </a:lnTo>
                  <a:lnTo>
                    <a:pt x="638157" y="24518"/>
                  </a:lnTo>
                  <a:lnTo>
                    <a:pt x="682634" y="41676"/>
                  </a:lnTo>
                  <a:lnTo>
                    <a:pt x="725215" y="63110"/>
                  </a:lnTo>
                  <a:lnTo>
                    <a:pt x="765491" y="88614"/>
                  </a:lnTo>
                  <a:lnTo>
                    <a:pt x="803072" y="117944"/>
                  </a:lnTo>
                  <a:lnTo>
                    <a:pt x="837598" y="150815"/>
                  </a:lnTo>
                  <a:lnTo>
                    <a:pt x="868736" y="186913"/>
                  </a:lnTo>
                  <a:lnTo>
                    <a:pt x="896185" y="225889"/>
                  </a:lnTo>
                  <a:lnTo>
                    <a:pt x="919682" y="267368"/>
                  </a:lnTo>
                  <a:lnTo>
                    <a:pt x="939000" y="310950"/>
                  </a:lnTo>
                  <a:lnTo>
                    <a:pt x="953954" y="356215"/>
                  </a:lnTo>
                  <a:lnTo>
                    <a:pt x="964398" y="402729"/>
                  </a:lnTo>
                  <a:lnTo>
                    <a:pt x="970234" y="450042"/>
                  </a:lnTo>
                  <a:lnTo>
                    <a:pt x="971549" y="485774"/>
                  </a:lnTo>
                  <a:lnTo>
                    <a:pt x="971403" y="497700"/>
                  </a:lnTo>
                  <a:lnTo>
                    <a:pt x="967896" y="545242"/>
                  </a:lnTo>
                  <a:lnTo>
                    <a:pt x="959746" y="592212"/>
                  </a:lnTo>
                  <a:lnTo>
                    <a:pt x="947031" y="638157"/>
                  </a:lnTo>
                  <a:lnTo>
                    <a:pt x="929873" y="682634"/>
                  </a:lnTo>
                  <a:lnTo>
                    <a:pt x="908439" y="725215"/>
                  </a:lnTo>
                  <a:lnTo>
                    <a:pt x="882935" y="765491"/>
                  </a:lnTo>
                  <a:lnTo>
                    <a:pt x="853605" y="803072"/>
                  </a:lnTo>
                  <a:lnTo>
                    <a:pt x="820734" y="837598"/>
                  </a:lnTo>
                  <a:lnTo>
                    <a:pt x="784636" y="868736"/>
                  </a:lnTo>
                  <a:lnTo>
                    <a:pt x="745660" y="896185"/>
                  </a:lnTo>
                  <a:lnTo>
                    <a:pt x="704181" y="919682"/>
                  </a:lnTo>
                  <a:lnTo>
                    <a:pt x="660599" y="939000"/>
                  </a:lnTo>
                  <a:lnTo>
                    <a:pt x="615333" y="953954"/>
                  </a:lnTo>
                  <a:lnTo>
                    <a:pt x="568820" y="964398"/>
                  </a:lnTo>
                  <a:lnTo>
                    <a:pt x="521507" y="97023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78A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70198" y="4211802"/>
              <a:ext cx="377825" cy="434975"/>
            </a:xfrm>
            <a:custGeom>
              <a:avLst/>
              <a:gdLst/>
              <a:ahLst/>
              <a:cxnLst/>
              <a:rect l="l" t="t" r="r" b="b"/>
              <a:pathLst>
                <a:path w="377825" h="434975">
                  <a:moveTo>
                    <a:pt x="291465" y="68008"/>
                  </a:moveTo>
                  <a:lnTo>
                    <a:pt x="286092" y="41605"/>
                  </a:lnTo>
                  <a:lnTo>
                    <a:pt x="271487" y="19977"/>
                  </a:lnTo>
                  <a:lnTo>
                    <a:pt x="249859" y="5359"/>
                  </a:lnTo>
                  <a:lnTo>
                    <a:pt x="223456" y="0"/>
                  </a:lnTo>
                  <a:lnTo>
                    <a:pt x="153987" y="0"/>
                  </a:lnTo>
                  <a:lnTo>
                    <a:pt x="127584" y="5359"/>
                  </a:lnTo>
                  <a:lnTo>
                    <a:pt x="105956" y="19977"/>
                  </a:lnTo>
                  <a:lnTo>
                    <a:pt x="91338" y="41605"/>
                  </a:lnTo>
                  <a:lnTo>
                    <a:pt x="85979" y="68008"/>
                  </a:lnTo>
                  <a:lnTo>
                    <a:pt x="85979" y="284175"/>
                  </a:lnTo>
                  <a:lnTo>
                    <a:pt x="91338" y="310578"/>
                  </a:lnTo>
                  <a:lnTo>
                    <a:pt x="105956" y="332206"/>
                  </a:lnTo>
                  <a:lnTo>
                    <a:pt x="127584" y="346824"/>
                  </a:lnTo>
                  <a:lnTo>
                    <a:pt x="153987" y="352183"/>
                  </a:lnTo>
                  <a:lnTo>
                    <a:pt x="223456" y="352183"/>
                  </a:lnTo>
                  <a:lnTo>
                    <a:pt x="249859" y="346824"/>
                  </a:lnTo>
                  <a:lnTo>
                    <a:pt x="271487" y="332206"/>
                  </a:lnTo>
                  <a:lnTo>
                    <a:pt x="286092" y="310578"/>
                  </a:lnTo>
                  <a:lnTo>
                    <a:pt x="291465" y="284175"/>
                  </a:lnTo>
                  <a:lnTo>
                    <a:pt x="291465" y="68008"/>
                  </a:lnTo>
                  <a:close/>
                </a:path>
                <a:path w="377825" h="434975">
                  <a:moveTo>
                    <a:pt x="377444" y="241909"/>
                  </a:moveTo>
                  <a:lnTo>
                    <a:pt x="375742" y="234188"/>
                  </a:lnTo>
                  <a:lnTo>
                    <a:pt x="371132" y="228549"/>
                  </a:lnTo>
                  <a:lnTo>
                    <a:pt x="364324" y="225107"/>
                  </a:lnTo>
                  <a:lnTo>
                    <a:pt x="356069" y="223939"/>
                  </a:lnTo>
                  <a:lnTo>
                    <a:pt x="347814" y="225336"/>
                  </a:lnTo>
                  <a:lnTo>
                    <a:pt x="341007" y="229285"/>
                  </a:lnTo>
                  <a:lnTo>
                    <a:pt x="336397" y="235419"/>
                  </a:lnTo>
                  <a:lnTo>
                    <a:pt x="334695" y="243370"/>
                  </a:lnTo>
                  <a:lnTo>
                    <a:pt x="326859" y="290144"/>
                  </a:lnTo>
                  <a:lnTo>
                    <a:pt x="305676" y="331724"/>
                  </a:lnTo>
                  <a:lnTo>
                    <a:pt x="273799" y="365125"/>
                  </a:lnTo>
                  <a:lnTo>
                    <a:pt x="233857" y="387350"/>
                  </a:lnTo>
                  <a:lnTo>
                    <a:pt x="188480" y="395414"/>
                  </a:lnTo>
                  <a:lnTo>
                    <a:pt x="143154" y="387781"/>
                  </a:lnTo>
                  <a:lnTo>
                    <a:pt x="103327" y="366509"/>
                  </a:lnTo>
                  <a:lnTo>
                    <a:pt x="71589" y="334035"/>
                  </a:lnTo>
                  <a:lnTo>
                    <a:pt x="50533" y="292823"/>
                  </a:lnTo>
                  <a:lnTo>
                    <a:pt x="42748" y="245313"/>
                  </a:lnTo>
                  <a:lnTo>
                    <a:pt x="41046" y="236855"/>
                  </a:lnTo>
                  <a:lnTo>
                    <a:pt x="36423" y="230073"/>
                  </a:lnTo>
                  <a:lnTo>
                    <a:pt x="29629" y="225577"/>
                  </a:lnTo>
                  <a:lnTo>
                    <a:pt x="21374" y="223939"/>
                  </a:lnTo>
                  <a:lnTo>
                    <a:pt x="12903" y="225640"/>
                  </a:lnTo>
                  <a:lnTo>
                    <a:pt x="6134" y="230251"/>
                  </a:lnTo>
                  <a:lnTo>
                    <a:pt x="1625" y="237058"/>
                  </a:lnTo>
                  <a:lnTo>
                    <a:pt x="0" y="245313"/>
                  </a:lnTo>
                  <a:lnTo>
                    <a:pt x="7073" y="296291"/>
                  </a:lnTo>
                  <a:lnTo>
                    <a:pt x="26517" y="341718"/>
                  </a:lnTo>
                  <a:lnTo>
                    <a:pt x="56349" y="379933"/>
                  </a:lnTo>
                  <a:lnTo>
                    <a:pt x="94602" y="409295"/>
                  </a:lnTo>
                  <a:lnTo>
                    <a:pt x="139293" y="428117"/>
                  </a:lnTo>
                  <a:lnTo>
                    <a:pt x="188480" y="434771"/>
                  </a:lnTo>
                  <a:lnTo>
                    <a:pt x="231495" y="429615"/>
                  </a:lnTo>
                  <a:lnTo>
                    <a:pt x="271106" y="414972"/>
                  </a:lnTo>
                  <a:lnTo>
                    <a:pt x="306133" y="392049"/>
                  </a:lnTo>
                  <a:lnTo>
                    <a:pt x="335445" y="362077"/>
                  </a:lnTo>
                  <a:lnTo>
                    <a:pt x="357873" y="326250"/>
                  </a:lnTo>
                  <a:lnTo>
                    <a:pt x="372249" y="285788"/>
                  </a:lnTo>
                  <a:lnTo>
                    <a:pt x="377444" y="241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41124" y="4609157"/>
              <a:ext cx="233657" cy="17002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7715017" y="9711038"/>
            <a:ext cx="380365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29"/>
              </a:lnSpc>
            </a:pPr>
            <a:r>
              <a:rPr sz="2800" spc="-135" dirty="0">
                <a:solidFill>
                  <a:srgbClr val="323232"/>
                </a:solidFill>
                <a:latin typeface="Cambria"/>
                <a:cs typeface="Cambria"/>
              </a:rPr>
              <a:t>08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3518" y="349594"/>
            <a:ext cx="2550642" cy="13788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8677" y="6921558"/>
            <a:ext cx="4019550" cy="29051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6923" y="1029607"/>
            <a:ext cx="4143374" cy="1590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9176" y="3165312"/>
            <a:ext cx="5638799" cy="19430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9246" y="5475065"/>
            <a:ext cx="5086349" cy="4267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94944" y="3976985"/>
            <a:ext cx="3143249" cy="38671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53571" y="2075784"/>
            <a:ext cx="96539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135" dirty="0">
                <a:solidFill>
                  <a:srgbClr val="00A7A8"/>
                </a:solidFill>
                <a:latin typeface="Tahoma"/>
                <a:cs typeface="Tahoma"/>
              </a:rPr>
              <a:t>Acteur</a:t>
            </a:r>
            <a:r>
              <a:rPr sz="330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85" dirty="0">
                <a:solidFill>
                  <a:srgbClr val="00A7A8"/>
                </a:solidFill>
                <a:latin typeface="Tahoma"/>
                <a:cs typeface="Tahoma"/>
              </a:rPr>
              <a:t>central</a:t>
            </a:r>
            <a:r>
              <a:rPr sz="330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80" dirty="0">
                <a:solidFill>
                  <a:srgbClr val="00A7A8"/>
                </a:solidFill>
                <a:latin typeface="Tahoma"/>
                <a:cs typeface="Tahoma"/>
              </a:rPr>
              <a:t>du</a:t>
            </a:r>
            <a:r>
              <a:rPr sz="330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80" dirty="0">
                <a:solidFill>
                  <a:srgbClr val="00A7A8"/>
                </a:solidFill>
                <a:latin typeface="Tahoma"/>
                <a:cs typeface="Tahoma"/>
              </a:rPr>
              <a:t>service</a:t>
            </a:r>
            <a:r>
              <a:rPr sz="330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25" dirty="0">
                <a:solidFill>
                  <a:srgbClr val="00A7A8"/>
                </a:solidFill>
                <a:latin typeface="Tahoma"/>
                <a:cs typeface="Tahoma"/>
              </a:rPr>
              <a:t>public</a:t>
            </a:r>
            <a:r>
              <a:rPr sz="3300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165" dirty="0">
                <a:solidFill>
                  <a:srgbClr val="00A7A8"/>
                </a:solidFill>
                <a:latin typeface="Tahoma"/>
                <a:cs typeface="Tahoma"/>
              </a:rPr>
              <a:t>de</a:t>
            </a:r>
            <a:r>
              <a:rPr sz="3300" spc="5" dirty="0">
                <a:solidFill>
                  <a:srgbClr val="00A7A8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00A7A8"/>
                </a:solidFill>
                <a:latin typeface="Tahoma"/>
                <a:cs typeface="Tahoma"/>
              </a:rPr>
              <a:t>l’emploi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71726" y="3807258"/>
            <a:ext cx="487553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3600" b="1" spc="185" dirty="0">
                <a:solidFill>
                  <a:srgbClr val="4432AA"/>
                </a:solidFill>
                <a:latin typeface="Cambria"/>
                <a:cs typeface="Cambria"/>
              </a:rPr>
              <a:t>Un</a:t>
            </a:r>
            <a:r>
              <a:rPr sz="3600" b="1" spc="14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90" dirty="0">
                <a:solidFill>
                  <a:srgbClr val="4432AA"/>
                </a:solidFill>
                <a:latin typeface="Cambria"/>
                <a:cs typeface="Cambria"/>
              </a:rPr>
              <a:t>accompagnement </a:t>
            </a:r>
            <a:r>
              <a:rPr sz="3600" b="1" spc="80" dirty="0">
                <a:solidFill>
                  <a:srgbClr val="4432AA"/>
                </a:solidFill>
                <a:latin typeface="Cambria"/>
                <a:cs typeface="Cambria"/>
              </a:rPr>
              <a:t>renforcé</a:t>
            </a:r>
            <a:r>
              <a:rPr sz="3600" b="1" spc="15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-25" dirty="0">
                <a:solidFill>
                  <a:srgbClr val="4432AA"/>
                </a:solidFill>
                <a:latin typeface="Cambria"/>
                <a:cs typeface="Cambria"/>
              </a:rPr>
              <a:t>et </a:t>
            </a:r>
            <a:r>
              <a:rPr sz="3600" b="1" spc="65" dirty="0">
                <a:solidFill>
                  <a:srgbClr val="4432AA"/>
                </a:solidFill>
                <a:latin typeface="Cambria"/>
                <a:cs typeface="Cambria"/>
              </a:rPr>
              <a:t>expérimental</a:t>
            </a:r>
            <a:r>
              <a:rPr sz="3600" b="1" spc="225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pour</a:t>
            </a:r>
            <a:r>
              <a:rPr sz="3600" b="1" spc="24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-25" dirty="0">
                <a:solidFill>
                  <a:srgbClr val="4432AA"/>
                </a:solidFill>
                <a:latin typeface="Cambria"/>
                <a:cs typeface="Cambria"/>
              </a:rPr>
              <a:t>les </a:t>
            </a:r>
            <a:r>
              <a:rPr sz="3600" b="1" spc="55" dirty="0">
                <a:solidFill>
                  <a:srgbClr val="4432AA"/>
                </a:solidFill>
                <a:latin typeface="Cambria"/>
                <a:cs typeface="Cambria"/>
              </a:rPr>
              <a:t>allocataires</a:t>
            </a:r>
            <a:r>
              <a:rPr sz="3600" b="1" spc="18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4432AA"/>
                </a:solidFill>
                <a:latin typeface="Cambria"/>
                <a:cs typeface="Cambria"/>
              </a:rPr>
              <a:t>du</a:t>
            </a:r>
            <a:r>
              <a:rPr sz="3600" b="1" spc="180" dirty="0">
                <a:solidFill>
                  <a:srgbClr val="4432AA"/>
                </a:solidFill>
                <a:latin typeface="Cambria"/>
                <a:cs typeface="Cambria"/>
              </a:rPr>
              <a:t> </a:t>
            </a:r>
            <a:r>
              <a:rPr sz="3600" b="1" spc="70" dirty="0">
                <a:solidFill>
                  <a:srgbClr val="4432AA"/>
                </a:solidFill>
                <a:latin typeface="Cambria"/>
                <a:cs typeface="Cambria"/>
              </a:rPr>
              <a:t>RSA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221924" y="2829571"/>
            <a:ext cx="971550" cy="971550"/>
            <a:chOff x="10221924" y="2829571"/>
            <a:chExt cx="971550" cy="971550"/>
          </a:xfrm>
        </p:grpSpPr>
        <p:sp>
          <p:nvSpPr>
            <p:cNvPr id="11" name="object 11"/>
            <p:cNvSpPr/>
            <p:nvPr/>
          </p:nvSpPr>
          <p:spPr>
            <a:xfrm>
              <a:off x="10221924" y="2829571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8160" y="969210"/>
                  </a:lnTo>
                  <a:lnTo>
                    <a:pt x="391004" y="962215"/>
                  </a:lnTo>
                  <a:lnTo>
                    <a:pt x="344761" y="950632"/>
                  </a:lnTo>
                  <a:lnTo>
                    <a:pt x="299876" y="934572"/>
                  </a:lnTo>
                  <a:lnTo>
                    <a:pt x="256782" y="914190"/>
                  </a:lnTo>
                  <a:lnTo>
                    <a:pt x="215892" y="889682"/>
                  </a:lnTo>
                  <a:lnTo>
                    <a:pt x="177602" y="861284"/>
                  </a:lnTo>
                  <a:lnTo>
                    <a:pt x="142280" y="829269"/>
                  </a:lnTo>
                  <a:lnTo>
                    <a:pt x="110265" y="793947"/>
                  </a:lnTo>
                  <a:lnTo>
                    <a:pt x="81867" y="755656"/>
                  </a:lnTo>
                  <a:lnTo>
                    <a:pt x="57359" y="714767"/>
                  </a:lnTo>
                  <a:lnTo>
                    <a:pt x="36977" y="671672"/>
                  </a:lnTo>
                  <a:lnTo>
                    <a:pt x="20917" y="626787"/>
                  </a:lnTo>
                  <a:lnTo>
                    <a:pt x="9334" y="580544"/>
                  </a:lnTo>
                  <a:lnTo>
                    <a:pt x="2339" y="533389"/>
                  </a:lnTo>
                  <a:lnTo>
                    <a:pt x="0" y="485774"/>
                  </a:lnTo>
                  <a:lnTo>
                    <a:pt x="146" y="473849"/>
                  </a:lnTo>
                  <a:lnTo>
                    <a:pt x="3653" y="426307"/>
                  </a:lnTo>
                  <a:lnTo>
                    <a:pt x="11803" y="379337"/>
                  </a:lnTo>
                  <a:lnTo>
                    <a:pt x="24518" y="333392"/>
                  </a:lnTo>
                  <a:lnTo>
                    <a:pt x="41676" y="288915"/>
                  </a:lnTo>
                  <a:lnTo>
                    <a:pt x="63110" y="246334"/>
                  </a:lnTo>
                  <a:lnTo>
                    <a:pt x="88614" y="206058"/>
                  </a:lnTo>
                  <a:lnTo>
                    <a:pt x="117944" y="168477"/>
                  </a:lnTo>
                  <a:lnTo>
                    <a:pt x="150815" y="133951"/>
                  </a:lnTo>
                  <a:lnTo>
                    <a:pt x="186913" y="102813"/>
                  </a:lnTo>
                  <a:lnTo>
                    <a:pt x="225889" y="75364"/>
                  </a:lnTo>
                  <a:lnTo>
                    <a:pt x="267368" y="51867"/>
                  </a:lnTo>
                  <a:lnTo>
                    <a:pt x="310950" y="32548"/>
                  </a:lnTo>
                  <a:lnTo>
                    <a:pt x="356215" y="17595"/>
                  </a:lnTo>
                  <a:lnTo>
                    <a:pt x="402729" y="7150"/>
                  </a:lnTo>
                  <a:lnTo>
                    <a:pt x="450042" y="1315"/>
                  </a:lnTo>
                  <a:lnTo>
                    <a:pt x="485774" y="0"/>
                  </a:lnTo>
                  <a:lnTo>
                    <a:pt x="497700" y="146"/>
                  </a:lnTo>
                  <a:lnTo>
                    <a:pt x="545242" y="3653"/>
                  </a:lnTo>
                  <a:lnTo>
                    <a:pt x="592212" y="11803"/>
                  </a:lnTo>
                  <a:lnTo>
                    <a:pt x="638157" y="24518"/>
                  </a:lnTo>
                  <a:lnTo>
                    <a:pt x="682634" y="41676"/>
                  </a:lnTo>
                  <a:lnTo>
                    <a:pt x="725215" y="63110"/>
                  </a:lnTo>
                  <a:lnTo>
                    <a:pt x="765491" y="88614"/>
                  </a:lnTo>
                  <a:lnTo>
                    <a:pt x="803072" y="117944"/>
                  </a:lnTo>
                  <a:lnTo>
                    <a:pt x="837598" y="150815"/>
                  </a:lnTo>
                  <a:lnTo>
                    <a:pt x="868736" y="186913"/>
                  </a:lnTo>
                  <a:lnTo>
                    <a:pt x="896185" y="225889"/>
                  </a:lnTo>
                  <a:lnTo>
                    <a:pt x="919682" y="267368"/>
                  </a:lnTo>
                  <a:lnTo>
                    <a:pt x="939000" y="310950"/>
                  </a:lnTo>
                  <a:lnTo>
                    <a:pt x="953954" y="356215"/>
                  </a:lnTo>
                  <a:lnTo>
                    <a:pt x="964398" y="402729"/>
                  </a:lnTo>
                  <a:lnTo>
                    <a:pt x="970234" y="450042"/>
                  </a:lnTo>
                  <a:lnTo>
                    <a:pt x="971549" y="485774"/>
                  </a:lnTo>
                  <a:lnTo>
                    <a:pt x="971403" y="497700"/>
                  </a:lnTo>
                  <a:lnTo>
                    <a:pt x="967896" y="545242"/>
                  </a:lnTo>
                  <a:lnTo>
                    <a:pt x="959746" y="592212"/>
                  </a:lnTo>
                  <a:lnTo>
                    <a:pt x="947031" y="638157"/>
                  </a:lnTo>
                  <a:lnTo>
                    <a:pt x="929873" y="682634"/>
                  </a:lnTo>
                  <a:lnTo>
                    <a:pt x="908439" y="725215"/>
                  </a:lnTo>
                  <a:lnTo>
                    <a:pt x="882935" y="765491"/>
                  </a:lnTo>
                  <a:lnTo>
                    <a:pt x="853605" y="803072"/>
                  </a:lnTo>
                  <a:lnTo>
                    <a:pt x="820734" y="837598"/>
                  </a:lnTo>
                  <a:lnTo>
                    <a:pt x="784636" y="868736"/>
                  </a:lnTo>
                  <a:lnTo>
                    <a:pt x="745660" y="896185"/>
                  </a:lnTo>
                  <a:lnTo>
                    <a:pt x="704181" y="919682"/>
                  </a:lnTo>
                  <a:lnTo>
                    <a:pt x="660599" y="939000"/>
                  </a:lnTo>
                  <a:lnTo>
                    <a:pt x="615333" y="953954"/>
                  </a:lnTo>
                  <a:lnTo>
                    <a:pt x="568820" y="964398"/>
                  </a:lnTo>
                  <a:lnTo>
                    <a:pt x="521507" y="97023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78A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25531" y="3033597"/>
              <a:ext cx="377825" cy="434975"/>
            </a:xfrm>
            <a:custGeom>
              <a:avLst/>
              <a:gdLst/>
              <a:ahLst/>
              <a:cxnLst/>
              <a:rect l="l" t="t" r="r" b="b"/>
              <a:pathLst>
                <a:path w="377825" h="434975">
                  <a:moveTo>
                    <a:pt x="291465" y="68008"/>
                  </a:moveTo>
                  <a:lnTo>
                    <a:pt x="286092" y="41605"/>
                  </a:lnTo>
                  <a:lnTo>
                    <a:pt x="271487" y="19977"/>
                  </a:lnTo>
                  <a:lnTo>
                    <a:pt x="249859" y="5372"/>
                  </a:lnTo>
                  <a:lnTo>
                    <a:pt x="223456" y="0"/>
                  </a:lnTo>
                  <a:lnTo>
                    <a:pt x="153987" y="0"/>
                  </a:lnTo>
                  <a:lnTo>
                    <a:pt x="127584" y="5372"/>
                  </a:lnTo>
                  <a:lnTo>
                    <a:pt x="105956" y="19977"/>
                  </a:lnTo>
                  <a:lnTo>
                    <a:pt x="91338" y="41605"/>
                  </a:lnTo>
                  <a:lnTo>
                    <a:pt x="85979" y="68008"/>
                  </a:lnTo>
                  <a:lnTo>
                    <a:pt x="85979" y="284187"/>
                  </a:lnTo>
                  <a:lnTo>
                    <a:pt x="91338" y="310591"/>
                  </a:lnTo>
                  <a:lnTo>
                    <a:pt x="105956" y="332219"/>
                  </a:lnTo>
                  <a:lnTo>
                    <a:pt x="127584" y="346824"/>
                  </a:lnTo>
                  <a:lnTo>
                    <a:pt x="153987" y="352196"/>
                  </a:lnTo>
                  <a:lnTo>
                    <a:pt x="223456" y="352196"/>
                  </a:lnTo>
                  <a:lnTo>
                    <a:pt x="249859" y="346824"/>
                  </a:lnTo>
                  <a:lnTo>
                    <a:pt x="271487" y="332219"/>
                  </a:lnTo>
                  <a:lnTo>
                    <a:pt x="286092" y="310591"/>
                  </a:lnTo>
                  <a:lnTo>
                    <a:pt x="291465" y="284187"/>
                  </a:lnTo>
                  <a:lnTo>
                    <a:pt x="291465" y="68008"/>
                  </a:lnTo>
                  <a:close/>
                </a:path>
                <a:path w="377825" h="434975">
                  <a:moveTo>
                    <a:pt x="377444" y="241922"/>
                  </a:moveTo>
                  <a:lnTo>
                    <a:pt x="375742" y="234200"/>
                  </a:lnTo>
                  <a:lnTo>
                    <a:pt x="371132" y="228561"/>
                  </a:lnTo>
                  <a:lnTo>
                    <a:pt x="364324" y="225120"/>
                  </a:lnTo>
                  <a:lnTo>
                    <a:pt x="356069" y="223951"/>
                  </a:lnTo>
                  <a:lnTo>
                    <a:pt x="347814" y="225348"/>
                  </a:lnTo>
                  <a:lnTo>
                    <a:pt x="341007" y="229285"/>
                  </a:lnTo>
                  <a:lnTo>
                    <a:pt x="336397" y="235419"/>
                  </a:lnTo>
                  <a:lnTo>
                    <a:pt x="334695" y="243382"/>
                  </a:lnTo>
                  <a:lnTo>
                    <a:pt x="326859" y="290156"/>
                  </a:lnTo>
                  <a:lnTo>
                    <a:pt x="305676" y="331736"/>
                  </a:lnTo>
                  <a:lnTo>
                    <a:pt x="273799" y="365125"/>
                  </a:lnTo>
                  <a:lnTo>
                    <a:pt x="233857" y="387350"/>
                  </a:lnTo>
                  <a:lnTo>
                    <a:pt x="188480" y="395427"/>
                  </a:lnTo>
                  <a:lnTo>
                    <a:pt x="143154" y="387794"/>
                  </a:lnTo>
                  <a:lnTo>
                    <a:pt x="103327" y="366509"/>
                  </a:lnTo>
                  <a:lnTo>
                    <a:pt x="71589" y="334048"/>
                  </a:lnTo>
                  <a:lnTo>
                    <a:pt x="50533" y="292836"/>
                  </a:lnTo>
                  <a:lnTo>
                    <a:pt x="42748" y="245325"/>
                  </a:lnTo>
                  <a:lnTo>
                    <a:pt x="41046" y="236855"/>
                  </a:lnTo>
                  <a:lnTo>
                    <a:pt x="36423" y="230085"/>
                  </a:lnTo>
                  <a:lnTo>
                    <a:pt x="29629" y="225577"/>
                  </a:lnTo>
                  <a:lnTo>
                    <a:pt x="21374" y="223951"/>
                  </a:lnTo>
                  <a:lnTo>
                    <a:pt x="12903" y="225653"/>
                  </a:lnTo>
                  <a:lnTo>
                    <a:pt x="6134" y="230263"/>
                  </a:lnTo>
                  <a:lnTo>
                    <a:pt x="1625" y="237058"/>
                  </a:lnTo>
                  <a:lnTo>
                    <a:pt x="0" y="245325"/>
                  </a:lnTo>
                  <a:lnTo>
                    <a:pt x="7073" y="296291"/>
                  </a:lnTo>
                  <a:lnTo>
                    <a:pt x="26517" y="341718"/>
                  </a:lnTo>
                  <a:lnTo>
                    <a:pt x="56349" y="379945"/>
                  </a:lnTo>
                  <a:lnTo>
                    <a:pt x="94602" y="409295"/>
                  </a:lnTo>
                  <a:lnTo>
                    <a:pt x="139293" y="428129"/>
                  </a:lnTo>
                  <a:lnTo>
                    <a:pt x="188480" y="434771"/>
                  </a:lnTo>
                  <a:lnTo>
                    <a:pt x="231495" y="429628"/>
                  </a:lnTo>
                  <a:lnTo>
                    <a:pt x="271106" y="414985"/>
                  </a:lnTo>
                  <a:lnTo>
                    <a:pt x="306133" y="392061"/>
                  </a:lnTo>
                  <a:lnTo>
                    <a:pt x="335445" y="362077"/>
                  </a:lnTo>
                  <a:lnTo>
                    <a:pt x="357873" y="326250"/>
                  </a:lnTo>
                  <a:lnTo>
                    <a:pt x="372249" y="285800"/>
                  </a:lnTo>
                  <a:lnTo>
                    <a:pt x="377444" y="241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96456" y="3430961"/>
              <a:ext cx="233657" cy="17002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7715017" y="9711038"/>
            <a:ext cx="380365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29"/>
              </a:lnSpc>
            </a:pPr>
            <a:r>
              <a:rPr sz="2800" spc="-135" dirty="0">
                <a:solidFill>
                  <a:srgbClr val="323232"/>
                </a:solidFill>
                <a:latin typeface="Cambria"/>
                <a:cs typeface="Cambria"/>
              </a:rPr>
              <a:t>09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489</Words>
  <Application>Microsoft Office PowerPoint</Application>
  <PresentationFormat>Personnalisé</PresentationFormat>
  <Paragraphs>61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Cambria</vt:lpstr>
      <vt:lpstr>Tahoma</vt:lpstr>
      <vt:lpstr>Times New Roman</vt:lpstr>
      <vt:lpstr>Office Theme</vt:lpstr>
      <vt:lpstr>Suivi du CEP RAPPORT RÉGIONAL 2024</vt:lpstr>
      <vt:lpstr>Observer et analyser les dynamiques</vt:lpstr>
      <vt:lpstr>LES COOPÉRATIONS DES ACTEURS AUTOUR DU CEP EN RÉGION HAUTS-DE-FRANCE Consolider les dynamiques partenariales pour un CEP plus accessible, lisible et interconnecté</vt:lpstr>
      <vt:lpstr>RECOURS ET USAGES DU CEP EN 2024</vt:lpstr>
      <vt:lpstr>PROFIL DES BENEFICIAIRES</vt:lpstr>
      <vt:lpstr>Une nouvelle identité commune pour les opérateurs régionaux du CEP</vt:lpstr>
      <vt:lpstr>Un partenaire stratégique des cadres et des entreprises</vt:lpstr>
      <vt:lpstr>Une expertise ciblée au service des parcours professionnels des personnes en situation de handicap</vt:lpstr>
      <vt:lpstr>Acteur central du service public de l’emploi</vt:lpstr>
      <vt:lpstr>Un accompagnement global pour l’insertion des jeunes</vt:lpstr>
      <vt:lpstr>Enjeux majeurs et actions clés en 2025</vt:lpstr>
      <vt:lpstr>Construire les parcours de demain : enjeux et perspectives 2025</vt:lpstr>
      <vt:lpstr>Merci pour votre écoute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L'anatomie d'une excellente présentation</dc:title>
  <dc:creator>Laurence Burbidge</dc:creator>
  <cp:keywords>DAG2B4VAybk,BAGGnoVX0YU,0</cp:keywords>
  <cp:lastModifiedBy>Aurélie Leignel</cp:lastModifiedBy>
  <cp:revision>1</cp:revision>
  <dcterms:created xsi:type="dcterms:W3CDTF">2025-10-29T12:45:25Z</dcterms:created>
  <dcterms:modified xsi:type="dcterms:W3CDTF">2025-10-29T12:47:18Z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2025-10-29T00:00:00Z</vt:filetime>
  </property>
  <property fmtid="{D5CDD505-2E9C-101B-9397-08002B2CF9AE}" pid="3" name="Creator">
    <vt:lpwstr>Canva</vt:lpwstr>
  </property>
  <property fmtid="{D5CDD505-2E9C-101B-9397-08002B2CF9AE}" pid="4" name="LastSaved">
    <vt:filetime>2025-10-29T00:00:00Z</vt:filetime>
  </property>
  <property fmtid="{D5CDD505-2E9C-101B-9397-08002B2CF9AE}" pid="5" name="Producer">
    <vt:lpwstr>Canva</vt:lpwstr>
  </property>
</Properties>
</file>